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2.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70" r:id="rId3"/>
    <p:sldId id="259" r:id="rId4"/>
    <p:sldId id="301" r:id="rId5"/>
    <p:sldId id="302" r:id="rId6"/>
    <p:sldId id="303" r:id="rId7"/>
    <p:sldId id="273" r:id="rId8"/>
    <p:sldId id="280" r:id="rId9"/>
    <p:sldId id="331" r:id="rId10"/>
    <p:sldId id="332" r:id="rId11"/>
    <p:sldId id="333" r:id="rId12"/>
    <p:sldId id="334" r:id="rId13"/>
    <p:sldId id="351" r:id="rId14"/>
    <p:sldId id="350" r:id="rId15"/>
    <p:sldId id="335" r:id="rId16"/>
    <p:sldId id="336" r:id="rId17"/>
    <p:sldId id="282" r:id="rId18"/>
    <p:sldId id="263" r:id="rId19"/>
    <p:sldId id="320" r:id="rId20"/>
    <p:sldId id="337" r:id="rId21"/>
    <p:sldId id="338" r:id="rId22"/>
    <p:sldId id="339" r:id="rId23"/>
    <p:sldId id="319" r:id="rId24"/>
    <p:sldId id="325" r:id="rId25"/>
    <p:sldId id="348" r:id="rId26"/>
    <p:sldId id="330" r:id="rId27"/>
    <p:sldId id="340" r:id="rId28"/>
    <p:sldId id="326" r:id="rId29"/>
    <p:sldId id="342" r:id="rId30"/>
    <p:sldId id="343" r:id="rId31"/>
    <p:sldId id="341" r:id="rId32"/>
    <p:sldId id="345" r:id="rId33"/>
    <p:sldId id="327" r:id="rId34"/>
    <p:sldId id="346" r:id="rId35"/>
    <p:sldId id="329" r:id="rId36"/>
    <p:sldId id="347" r:id="rId37"/>
    <p:sldId id="344" r:id="rId38"/>
    <p:sldId id="349" r:id="rId39"/>
    <p:sldId id="269" r:id="rId40"/>
    <p:sldId id="300" r:id="rId41"/>
    <p:sldId id="295" r:id="rId42"/>
    <p:sldId id="275" r:id="rId43"/>
    <p:sldId id="276" r:id="rId44"/>
    <p:sldId id="277" r:id="rId45"/>
    <p:sldId id="274" r:id="rId4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érie Charest" initials="VC" lastIdx="1" clrIdx="0">
    <p:extLst>
      <p:ext uri="{19B8F6BF-5375-455C-9EA6-DF929625EA0E}">
        <p15:presenceInfo xmlns:p15="http://schemas.microsoft.com/office/powerpoint/2012/main" userId="S::valerie.charest@lamatanie.ca::6a960f97-bece-41f5-8b84-378543513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AD47"/>
    <a:srgbClr val="4ABA46"/>
    <a:srgbClr val="50C8A7"/>
    <a:srgbClr val="4BC174"/>
    <a:srgbClr val="55C3CF"/>
    <a:srgbClr val="0098DA"/>
    <a:srgbClr val="FB6F83"/>
    <a:srgbClr val="AED647"/>
    <a:srgbClr val="4888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84970" autoAdjust="0"/>
  </p:normalViewPr>
  <p:slideViewPr>
    <p:cSldViewPr snapToGrid="0">
      <p:cViewPr varScale="1">
        <p:scale>
          <a:sx n="71" d="100"/>
          <a:sy n="71" d="100"/>
        </p:scale>
        <p:origin x="107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6FF92-025F-4262-8C87-29FA72BE42DF}" type="doc">
      <dgm:prSet loTypeId="urn:microsoft.com/office/officeart/2005/8/layout/chevron1" loCatId="process" qsTypeId="urn:microsoft.com/office/officeart/2005/8/quickstyle/simple1" qsCatId="simple" csTypeId="urn:microsoft.com/office/officeart/2005/8/colors/accent1_2" csCatId="accent1" phldr="1"/>
      <dgm:spPr/>
    </dgm:pt>
    <dgm:pt modelId="{29551923-DE46-4B71-B750-605269C24769}">
      <dgm:prSet phldrT="[Texte]"/>
      <dgm:spPr>
        <a:solidFill>
          <a:srgbClr val="AED647"/>
        </a:solidFill>
      </dgm:spPr>
      <dgm:t>
        <a:bodyPr/>
        <a:lstStyle/>
        <a:p>
          <a:r>
            <a:rPr lang="fr-CA" dirty="0">
              <a:latin typeface="Arial" panose="020B0604020202020204" pitchFamily="34" charset="0"/>
              <a:cs typeface="Arial" panose="020B0604020202020204" pitchFamily="34" charset="0"/>
            </a:rPr>
            <a:t>01</a:t>
          </a:r>
        </a:p>
      </dgm:t>
    </dgm:pt>
    <dgm:pt modelId="{21793B89-4E67-4A1C-9954-729C2640A186}" type="parTrans" cxnId="{E53EFCEC-FF9A-46E4-BD36-A0B95DF34C5F}">
      <dgm:prSet/>
      <dgm:spPr/>
      <dgm:t>
        <a:bodyPr/>
        <a:lstStyle/>
        <a:p>
          <a:endParaRPr lang="fr-CA"/>
        </a:p>
      </dgm:t>
    </dgm:pt>
    <dgm:pt modelId="{631E1C4F-9A25-4E05-B2B6-BB92FB6EB8F1}" type="sibTrans" cxnId="{E53EFCEC-FF9A-46E4-BD36-A0B95DF34C5F}">
      <dgm:prSet/>
      <dgm:spPr/>
      <dgm:t>
        <a:bodyPr/>
        <a:lstStyle/>
        <a:p>
          <a:endParaRPr lang="fr-CA"/>
        </a:p>
      </dgm:t>
    </dgm:pt>
    <dgm:pt modelId="{8B17CE1C-9B5E-4F63-94E1-0C52BBA68AB4}">
      <dgm:prSet phldrT="[Texte]"/>
      <dgm:spPr>
        <a:solidFill>
          <a:srgbClr val="48887B"/>
        </a:solidFill>
      </dgm:spPr>
      <dgm:t>
        <a:bodyPr/>
        <a:lstStyle/>
        <a:p>
          <a:r>
            <a:rPr lang="fr-CA" dirty="0">
              <a:latin typeface="Arial" panose="020B0604020202020204" pitchFamily="34" charset="0"/>
              <a:cs typeface="Arial" panose="020B0604020202020204" pitchFamily="34" charset="0"/>
            </a:rPr>
            <a:t>02</a:t>
          </a:r>
        </a:p>
      </dgm:t>
    </dgm:pt>
    <dgm:pt modelId="{FA5DFCCF-C9C1-48D8-946E-51259447EE8F}" type="parTrans" cxnId="{ABDC8718-C5FA-437A-8898-070C871ACA97}">
      <dgm:prSet/>
      <dgm:spPr/>
      <dgm:t>
        <a:bodyPr/>
        <a:lstStyle/>
        <a:p>
          <a:endParaRPr lang="fr-CA"/>
        </a:p>
      </dgm:t>
    </dgm:pt>
    <dgm:pt modelId="{3FCC751C-EC3C-4765-8DFE-EF56BDFCDB68}" type="sibTrans" cxnId="{ABDC8718-C5FA-437A-8898-070C871ACA97}">
      <dgm:prSet/>
      <dgm:spPr/>
      <dgm:t>
        <a:bodyPr/>
        <a:lstStyle/>
        <a:p>
          <a:endParaRPr lang="fr-CA"/>
        </a:p>
      </dgm:t>
    </dgm:pt>
    <dgm:pt modelId="{58E60EED-17D8-483F-9936-12877309BA39}">
      <dgm:prSet phldrT="[Texte]"/>
      <dgm:spPr>
        <a:solidFill>
          <a:srgbClr val="0098DA"/>
        </a:solidFill>
      </dgm:spPr>
      <dgm:t>
        <a:bodyPr/>
        <a:lstStyle/>
        <a:p>
          <a:r>
            <a:rPr lang="fr-CA" dirty="0">
              <a:latin typeface="Arial" panose="020B0604020202020204" pitchFamily="34" charset="0"/>
              <a:cs typeface="Arial" panose="020B0604020202020204" pitchFamily="34" charset="0"/>
            </a:rPr>
            <a:t>03</a:t>
          </a:r>
        </a:p>
      </dgm:t>
    </dgm:pt>
    <dgm:pt modelId="{2525B963-BEE7-4113-9825-4B6B832CFFAF}" type="parTrans" cxnId="{3EBBFF19-DE08-4BEB-BA40-E36C61DC6195}">
      <dgm:prSet/>
      <dgm:spPr/>
      <dgm:t>
        <a:bodyPr/>
        <a:lstStyle/>
        <a:p>
          <a:endParaRPr lang="fr-CA"/>
        </a:p>
      </dgm:t>
    </dgm:pt>
    <dgm:pt modelId="{30E1CCCD-A560-45F6-BAA9-46644AC64DF2}" type="sibTrans" cxnId="{3EBBFF19-DE08-4BEB-BA40-E36C61DC6195}">
      <dgm:prSet/>
      <dgm:spPr/>
      <dgm:t>
        <a:bodyPr/>
        <a:lstStyle/>
        <a:p>
          <a:endParaRPr lang="fr-CA"/>
        </a:p>
      </dgm:t>
    </dgm:pt>
    <dgm:pt modelId="{EC3ACFF7-4B83-4E36-B1A7-FC3AB20F96D2}">
      <dgm:prSet/>
      <dgm:spPr/>
      <dgm:t>
        <a:bodyPr/>
        <a:lstStyle/>
        <a:p>
          <a:r>
            <a:rPr lang="fr-CA" dirty="0">
              <a:latin typeface="Arial" panose="020B0604020202020204" pitchFamily="34" charset="0"/>
              <a:cs typeface="Arial" panose="020B0604020202020204" pitchFamily="34" charset="0"/>
            </a:rPr>
            <a:t>04</a:t>
          </a:r>
        </a:p>
      </dgm:t>
    </dgm:pt>
    <dgm:pt modelId="{9C4DCF0C-7264-4FCB-853B-F579422B09E2}" type="parTrans" cxnId="{318C261D-34E0-4A24-88F5-4F8909B9E987}">
      <dgm:prSet/>
      <dgm:spPr/>
      <dgm:t>
        <a:bodyPr/>
        <a:lstStyle/>
        <a:p>
          <a:endParaRPr lang="fr-CA"/>
        </a:p>
      </dgm:t>
    </dgm:pt>
    <dgm:pt modelId="{60980BFC-D23C-4C9A-AAC6-B832D11FD4CD}" type="sibTrans" cxnId="{318C261D-34E0-4A24-88F5-4F8909B9E987}">
      <dgm:prSet/>
      <dgm:spPr/>
      <dgm:t>
        <a:bodyPr/>
        <a:lstStyle/>
        <a:p>
          <a:endParaRPr lang="fr-CA"/>
        </a:p>
      </dgm:t>
    </dgm:pt>
    <dgm:pt modelId="{AFE013D6-A247-45AD-A838-7C1D63C24D29}">
      <dgm:prSet/>
      <dgm:spPr>
        <a:solidFill>
          <a:schemeClr val="bg1">
            <a:lumMod val="50000"/>
          </a:schemeClr>
        </a:solidFill>
      </dgm:spPr>
      <dgm:t>
        <a:bodyPr/>
        <a:lstStyle/>
        <a:p>
          <a:r>
            <a:rPr lang="fr-CA" dirty="0">
              <a:latin typeface="Arial" panose="020B0604020202020204" pitchFamily="34" charset="0"/>
              <a:cs typeface="Arial" panose="020B0604020202020204" pitchFamily="34" charset="0"/>
            </a:rPr>
            <a:t>05</a:t>
          </a:r>
        </a:p>
      </dgm:t>
    </dgm:pt>
    <dgm:pt modelId="{FADE7912-D787-4C8A-BBB6-50BA2AA70834}" type="parTrans" cxnId="{C680DA99-6A26-4451-9305-44A07B8DE39C}">
      <dgm:prSet/>
      <dgm:spPr/>
      <dgm:t>
        <a:bodyPr/>
        <a:lstStyle/>
        <a:p>
          <a:endParaRPr lang="fr-CA"/>
        </a:p>
      </dgm:t>
    </dgm:pt>
    <dgm:pt modelId="{D2CBED93-A095-429B-BCD0-322350082429}" type="sibTrans" cxnId="{C680DA99-6A26-4451-9305-44A07B8DE39C}">
      <dgm:prSet/>
      <dgm:spPr/>
      <dgm:t>
        <a:bodyPr/>
        <a:lstStyle/>
        <a:p>
          <a:endParaRPr lang="fr-CA"/>
        </a:p>
      </dgm:t>
    </dgm:pt>
    <dgm:pt modelId="{F499D555-6E78-4825-9781-1108A5F3D2CF}" type="pres">
      <dgm:prSet presAssocID="{4006FF92-025F-4262-8C87-29FA72BE42DF}" presName="Name0" presStyleCnt="0">
        <dgm:presLayoutVars>
          <dgm:dir/>
          <dgm:animLvl val="lvl"/>
          <dgm:resizeHandles val="exact"/>
        </dgm:presLayoutVars>
      </dgm:prSet>
      <dgm:spPr/>
    </dgm:pt>
    <dgm:pt modelId="{CB85A5E1-54C5-48EA-9FF8-87F84CB5EA50}" type="pres">
      <dgm:prSet presAssocID="{29551923-DE46-4B71-B750-605269C24769}" presName="parTxOnly" presStyleLbl="node1" presStyleIdx="0" presStyleCnt="5">
        <dgm:presLayoutVars>
          <dgm:chMax val="0"/>
          <dgm:chPref val="0"/>
          <dgm:bulletEnabled val="1"/>
        </dgm:presLayoutVars>
      </dgm:prSet>
      <dgm:spPr/>
    </dgm:pt>
    <dgm:pt modelId="{95B2A66E-CA8E-434F-840C-C253941B7835}" type="pres">
      <dgm:prSet presAssocID="{631E1C4F-9A25-4E05-B2B6-BB92FB6EB8F1}" presName="parTxOnlySpace" presStyleCnt="0"/>
      <dgm:spPr/>
    </dgm:pt>
    <dgm:pt modelId="{DF997B27-65DB-4927-B758-CAC747018783}" type="pres">
      <dgm:prSet presAssocID="{8B17CE1C-9B5E-4F63-94E1-0C52BBA68AB4}" presName="parTxOnly" presStyleLbl="node1" presStyleIdx="1" presStyleCnt="5">
        <dgm:presLayoutVars>
          <dgm:chMax val="0"/>
          <dgm:chPref val="0"/>
          <dgm:bulletEnabled val="1"/>
        </dgm:presLayoutVars>
      </dgm:prSet>
      <dgm:spPr/>
    </dgm:pt>
    <dgm:pt modelId="{F008DA60-8D07-4451-A468-3523EECBC81C}" type="pres">
      <dgm:prSet presAssocID="{3FCC751C-EC3C-4765-8DFE-EF56BDFCDB68}" presName="parTxOnlySpace" presStyleCnt="0"/>
      <dgm:spPr/>
    </dgm:pt>
    <dgm:pt modelId="{EA82965C-D873-4368-952C-80DC5AC5767D}" type="pres">
      <dgm:prSet presAssocID="{58E60EED-17D8-483F-9936-12877309BA39}" presName="parTxOnly" presStyleLbl="node1" presStyleIdx="2" presStyleCnt="5">
        <dgm:presLayoutVars>
          <dgm:chMax val="0"/>
          <dgm:chPref val="0"/>
          <dgm:bulletEnabled val="1"/>
        </dgm:presLayoutVars>
      </dgm:prSet>
      <dgm:spPr/>
    </dgm:pt>
    <dgm:pt modelId="{9CCB4D42-FA24-4A19-87ED-3438D1FB0117}" type="pres">
      <dgm:prSet presAssocID="{30E1CCCD-A560-45F6-BAA9-46644AC64DF2}" presName="parTxOnlySpace" presStyleCnt="0"/>
      <dgm:spPr/>
    </dgm:pt>
    <dgm:pt modelId="{6ABE99A3-E6E9-45BD-BE55-C9F959FFF7FD}" type="pres">
      <dgm:prSet presAssocID="{EC3ACFF7-4B83-4E36-B1A7-FC3AB20F96D2}" presName="parTxOnly" presStyleLbl="node1" presStyleIdx="3" presStyleCnt="5">
        <dgm:presLayoutVars>
          <dgm:chMax val="0"/>
          <dgm:chPref val="0"/>
          <dgm:bulletEnabled val="1"/>
        </dgm:presLayoutVars>
      </dgm:prSet>
      <dgm:spPr/>
    </dgm:pt>
    <dgm:pt modelId="{F7E6F8B2-1A63-453A-8A7D-4C56C7A4D739}" type="pres">
      <dgm:prSet presAssocID="{60980BFC-D23C-4C9A-AAC6-B832D11FD4CD}" presName="parTxOnlySpace" presStyleCnt="0"/>
      <dgm:spPr/>
    </dgm:pt>
    <dgm:pt modelId="{EA11408E-166F-40F4-BB83-2273DEC4266F}" type="pres">
      <dgm:prSet presAssocID="{AFE013D6-A247-45AD-A838-7C1D63C24D29}" presName="parTxOnly" presStyleLbl="node1" presStyleIdx="4" presStyleCnt="5">
        <dgm:presLayoutVars>
          <dgm:chMax val="0"/>
          <dgm:chPref val="0"/>
          <dgm:bulletEnabled val="1"/>
        </dgm:presLayoutVars>
      </dgm:prSet>
      <dgm:spPr/>
    </dgm:pt>
  </dgm:ptLst>
  <dgm:cxnLst>
    <dgm:cxn modelId="{ABDC8718-C5FA-437A-8898-070C871ACA97}" srcId="{4006FF92-025F-4262-8C87-29FA72BE42DF}" destId="{8B17CE1C-9B5E-4F63-94E1-0C52BBA68AB4}" srcOrd="1" destOrd="0" parTransId="{FA5DFCCF-C9C1-48D8-946E-51259447EE8F}" sibTransId="{3FCC751C-EC3C-4765-8DFE-EF56BDFCDB68}"/>
    <dgm:cxn modelId="{3EBBFF19-DE08-4BEB-BA40-E36C61DC6195}" srcId="{4006FF92-025F-4262-8C87-29FA72BE42DF}" destId="{58E60EED-17D8-483F-9936-12877309BA39}" srcOrd="2" destOrd="0" parTransId="{2525B963-BEE7-4113-9825-4B6B832CFFAF}" sibTransId="{30E1CCCD-A560-45F6-BAA9-46644AC64DF2}"/>
    <dgm:cxn modelId="{318C261D-34E0-4A24-88F5-4F8909B9E987}" srcId="{4006FF92-025F-4262-8C87-29FA72BE42DF}" destId="{EC3ACFF7-4B83-4E36-B1A7-FC3AB20F96D2}" srcOrd="3" destOrd="0" parTransId="{9C4DCF0C-7264-4FCB-853B-F579422B09E2}" sibTransId="{60980BFC-D23C-4C9A-AAC6-B832D11FD4CD}"/>
    <dgm:cxn modelId="{18472628-B39B-4B78-BE53-831FF453E385}" type="presOf" srcId="{29551923-DE46-4B71-B750-605269C24769}" destId="{CB85A5E1-54C5-48EA-9FF8-87F84CB5EA50}" srcOrd="0" destOrd="0" presId="urn:microsoft.com/office/officeart/2005/8/layout/chevron1"/>
    <dgm:cxn modelId="{4F9FF335-0F14-4B20-BAB6-5A2D1F65F49D}" type="presOf" srcId="{58E60EED-17D8-483F-9936-12877309BA39}" destId="{EA82965C-D873-4368-952C-80DC5AC5767D}" srcOrd="0" destOrd="0" presId="urn:microsoft.com/office/officeart/2005/8/layout/chevron1"/>
    <dgm:cxn modelId="{6B9DF578-9FD5-426D-BC57-2EC1464C0F20}" type="presOf" srcId="{8B17CE1C-9B5E-4F63-94E1-0C52BBA68AB4}" destId="{DF997B27-65DB-4927-B758-CAC747018783}" srcOrd="0" destOrd="0" presId="urn:microsoft.com/office/officeart/2005/8/layout/chevron1"/>
    <dgm:cxn modelId="{72F4E17F-3AB4-42EF-A8CF-B6908D1264DE}" type="presOf" srcId="{EC3ACFF7-4B83-4E36-B1A7-FC3AB20F96D2}" destId="{6ABE99A3-E6E9-45BD-BE55-C9F959FFF7FD}" srcOrd="0" destOrd="0" presId="urn:microsoft.com/office/officeart/2005/8/layout/chevron1"/>
    <dgm:cxn modelId="{7AE13485-EE46-4877-99BA-EB038B46F325}" type="presOf" srcId="{4006FF92-025F-4262-8C87-29FA72BE42DF}" destId="{F499D555-6E78-4825-9781-1108A5F3D2CF}" srcOrd="0" destOrd="0" presId="urn:microsoft.com/office/officeart/2005/8/layout/chevron1"/>
    <dgm:cxn modelId="{6961C095-FE15-4BFC-BDF2-213650B44B2C}" type="presOf" srcId="{AFE013D6-A247-45AD-A838-7C1D63C24D29}" destId="{EA11408E-166F-40F4-BB83-2273DEC4266F}" srcOrd="0" destOrd="0" presId="urn:microsoft.com/office/officeart/2005/8/layout/chevron1"/>
    <dgm:cxn modelId="{C680DA99-6A26-4451-9305-44A07B8DE39C}" srcId="{4006FF92-025F-4262-8C87-29FA72BE42DF}" destId="{AFE013D6-A247-45AD-A838-7C1D63C24D29}" srcOrd="4" destOrd="0" parTransId="{FADE7912-D787-4C8A-BBB6-50BA2AA70834}" sibTransId="{D2CBED93-A095-429B-BCD0-322350082429}"/>
    <dgm:cxn modelId="{E53EFCEC-FF9A-46E4-BD36-A0B95DF34C5F}" srcId="{4006FF92-025F-4262-8C87-29FA72BE42DF}" destId="{29551923-DE46-4B71-B750-605269C24769}" srcOrd="0" destOrd="0" parTransId="{21793B89-4E67-4A1C-9954-729C2640A186}" sibTransId="{631E1C4F-9A25-4E05-B2B6-BB92FB6EB8F1}"/>
    <dgm:cxn modelId="{C59BA04A-8DAC-4ED2-B27E-BD9384F894B7}" type="presParOf" srcId="{F499D555-6E78-4825-9781-1108A5F3D2CF}" destId="{CB85A5E1-54C5-48EA-9FF8-87F84CB5EA50}" srcOrd="0" destOrd="0" presId="urn:microsoft.com/office/officeart/2005/8/layout/chevron1"/>
    <dgm:cxn modelId="{BE5568BD-18C1-4205-9589-6277445A832C}" type="presParOf" srcId="{F499D555-6E78-4825-9781-1108A5F3D2CF}" destId="{95B2A66E-CA8E-434F-840C-C253941B7835}" srcOrd="1" destOrd="0" presId="urn:microsoft.com/office/officeart/2005/8/layout/chevron1"/>
    <dgm:cxn modelId="{C7FD47E5-4593-4F8F-8BA0-6C60F5315EDB}" type="presParOf" srcId="{F499D555-6E78-4825-9781-1108A5F3D2CF}" destId="{DF997B27-65DB-4927-B758-CAC747018783}" srcOrd="2" destOrd="0" presId="urn:microsoft.com/office/officeart/2005/8/layout/chevron1"/>
    <dgm:cxn modelId="{ED06FBE2-A36D-43E1-98CC-7DA16C120C08}" type="presParOf" srcId="{F499D555-6E78-4825-9781-1108A5F3D2CF}" destId="{F008DA60-8D07-4451-A468-3523EECBC81C}" srcOrd="3" destOrd="0" presId="urn:microsoft.com/office/officeart/2005/8/layout/chevron1"/>
    <dgm:cxn modelId="{13D49E18-133A-41CA-A2DD-AAFF7EE78DC6}" type="presParOf" srcId="{F499D555-6E78-4825-9781-1108A5F3D2CF}" destId="{EA82965C-D873-4368-952C-80DC5AC5767D}" srcOrd="4" destOrd="0" presId="urn:microsoft.com/office/officeart/2005/8/layout/chevron1"/>
    <dgm:cxn modelId="{F83D2FB1-25A8-4C92-B67B-963C00398075}" type="presParOf" srcId="{F499D555-6E78-4825-9781-1108A5F3D2CF}" destId="{9CCB4D42-FA24-4A19-87ED-3438D1FB0117}" srcOrd="5" destOrd="0" presId="urn:microsoft.com/office/officeart/2005/8/layout/chevron1"/>
    <dgm:cxn modelId="{6F53E2B8-6856-4907-A629-FB95472B32CE}" type="presParOf" srcId="{F499D555-6E78-4825-9781-1108A5F3D2CF}" destId="{6ABE99A3-E6E9-45BD-BE55-C9F959FFF7FD}" srcOrd="6" destOrd="0" presId="urn:microsoft.com/office/officeart/2005/8/layout/chevron1"/>
    <dgm:cxn modelId="{F7A565E6-7D1A-464E-B878-1785D21ACE47}" type="presParOf" srcId="{F499D555-6E78-4825-9781-1108A5F3D2CF}" destId="{F7E6F8B2-1A63-453A-8A7D-4C56C7A4D739}" srcOrd="7" destOrd="0" presId="urn:microsoft.com/office/officeart/2005/8/layout/chevron1"/>
    <dgm:cxn modelId="{5BD6986D-4627-4C4F-A7B9-D3A310801F91}" type="presParOf" srcId="{F499D555-6E78-4825-9781-1108A5F3D2CF}" destId="{EA11408E-166F-40F4-BB83-2273DEC4266F}" srcOrd="8" destOrd="0" presId="urn:microsoft.com/office/officeart/2005/8/layout/chevro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370DC5-31A6-421E-AE11-C07CA081AE89}"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fr-CA"/>
        </a:p>
      </dgm:t>
    </dgm:pt>
    <dgm:pt modelId="{E3FA9450-81D4-42D6-A61D-C9E4984379F8}">
      <dgm:prSet phldrT="[Texte]"/>
      <dgm:spPr/>
      <dgm:t>
        <a:bodyPr/>
        <a:lstStyle/>
        <a:p>
          <a:r>
            <a:rPr lang="fr-CA" b="1" dirty="0">
              <a:latin typeface="Arial" panose="020B0604020202020204" pitchFamily="34" charset="0"/>
              <a:cs typeface="Arial" panose="020B0604020202020204" pitchFamily="34" charset="0"/>
            </a:rPr>
            <a:t>Modifications en concordance avec le schéma MRC</a:t>
          </a:r>
        </a:p>
      </dgm:t>
    </dgm:pt>
    <dgm:pt modelId="{590EEFBB-9470-411C-B485-F3EBCCD81D49}" type="parTrans" cxnId="{A1CCA9BD-A041-481E-8221-342A79F3CCC6}">
      <dgm:prSet/>
      <dgm:spPr/>
      <dgm:t>
        <a:bodyPr/>
        <a:lstStyle/>
        <a:p>
          <a:endParaRPr lang="fr-CA" b="1">
            <a:latin typeface="Arial" panose="020B0604020202020204" pitchFamily="34" charset="0"/>
            <a:cs typeface="Arial" panose="020B0604020202020204" pitchFamily="34" charset="0"/>
          </a:endParaRPr>
        </a:p>
      </dgm:t>
    </dgm:pt>
    <dgm:pt modelId="{C43D2BAF-CEE3-4750-BD98-35AD29527DAA}" type="sibTrans" cxnId="{A1CCA9BD-A041-481E-8221-342A79F3CCC6}">
      <dgm:prSet/>
      <dgm:spPr/>
      <dgm:t>
        <a:bodyPr/>
        <a:lstStyle/>
        <a:p>
          <a:endParaRPr lang="fr-CA" b="1">
            <a:latin typeface="Arial" panose="020B0604020202020204" pitchFamily="34" charset="0"/>
            <a:cs typeface="Arial" panose="020B0604020202020204" pitchFamily="34" charset="0"/>
          </a:endParaRPr>
        </a:p>
      </dgm:t>
    </dgm:pt>
    <dgm:pt modelId="{16E04A83-1EE0-473A-B845-107711D0F8CA}">
      <dgm:prSet phldrT="[Texte]"/>
      <dgm:spPr/>
      <dgm:t>
        <a:bodyPr/>
        <a:lstStyle/>
        <a:p>
          <a:r>
            <a:rPr lang="fr-CA" b="1" dirty="0">
              <a:latin typeface="Arial" panose="020B0604020202020204" pitchFamily="34" charset="0"/>
              <a:cs typeface="Arial" panose="020B0604020202020204" pitchFamily="34" charset="0"/>
            </a:rPr>
            <a:t>Érosion côtière</a:t>
          </a:r>
        </a:p>
      </dgm:t>
    </dgm:pt>
    <dgm:pt modelId="{89283F95-5F70-4F00-A04B-0933E15D6C0F}" type="parTrans" cxnId="{80AD2AB1-8A05-4F68-82F7-AF120FB9B169}">
      <dgm:prSet/>
      <dgm:spPr/>
      <dgm:t>
        <a:bodyPr/>
        <a:lstStyle/>
        <a:p>
          <a:endParaRPr lang="fr-CA" b="1">
            <a:latin typeface="Arial" panose="020B0604020202020204" pitchFamily="34" charset="0"/>
            <a:cs typeface="Arial" panose="020B0604020202020204" pitchFamily="34" charset="0"/>
          </a:endParaRPr>
        </a:p>
      </dgm:t>
    </dgm:pt>
    <dgm:pt modelId="{499338C5-DAA6-4157-8D88-12715A18E73E}" type="sibTrans" cxnId="{80AD2AB1-8A05-4F68-82F7-AF120FB9B169}">
      <dgm:prSet/>
      <dgm:spPr/>
      <dgm:t>
        <a:bodyPr/>
        <a:lstStyle/>
        <a:p>
          <a:endParaRPr lang="fr-CA" b="1">
            <a:latin typeface="Arial" panose="020B0604020202020204" pitchFamily="34" charset="0"/>
            <a:cs typeface="Arial" panose="020B0604020202020204" pitchFamily="34" charset="0"/>
          </a:endParaRPr>
        </a:p>
      </dgm:t>
    </dgm:pt>
    <dgm:pt modelId="{277926B1-3D79-4EF6-93E3-1C23B7B1EA9E}">
      <dgm:prSet phldrT="[Texte]"/>
      <dgm:spPr>
        <a:solidFill>
          <a:srgbClr val="50C8A7"/>
        </a:solidFill>
      </dgm:spPr>
      <dgm:t>
        <a:bodyPr/>
        <a:lstStyle/>
        <a:p>
          <a:r>
            <a:rPr lang="fr-CA" b="1" dirty="0">
              <a:latin typeface="Arial" panose="020B0604020202020204" pitchFamily="34" charset="0"/>
              <a:cs typeface="Arial" panose="020B0604020202020204" pitchFamily="34" charset="0"/>
            </a:rPr>
            <a:t>Milieux hydriques</a:t>
          </a:r>
        </a:p>
      </dgm:t>
    </dgm:pt>
    <dgm:pt modelId="{CE47A9EA-A0D4-479D-A302-7EB6C7A09C20}" type="parTrans" cxnId="{5DCE6606-7C44-4E46-8307-0218C7DCCC30}">
      <dgm:prSet/>
      <dgm:spPr/>
      <dgm:t>
        <a:bodyPr/>
        <a:lstStyle/>
        <a:p>
          <a:endParaRPr lang="fr-CA" b="1">
            <a:latin typeface="Arial" panose="020B0604020202020204" pitchFamily="34" charset="0"/>
            <a:cs typeface="Arial" panose="020B0604020202020204" pitchFamily="34" charset="0"/>
          </a:endParaRPr>
        </a:p>
      </dgm:t>
    </dgm:pt>
    <dgm:pt modelId="{0B36ABF6-7D90-4EB6-BCE2-14DCC8C26AE1}" type="sibTrans" cxnId="{5DCE6606-7C44-4E46-8307-0218C7DCCC30}">
      <dgm:prSet/>
      <dgm:spPr/>
      <dgm:t>
        <a:bodyPr/>
        <a:lstStyle/>
        <a:p>
          <a:endParaRPr lang="fr-CA" b="1">
            <a:latin typeface="Arial" panose="020B0604020202020204" pitchFamily="34" charset="0"/>
            <a:cs typeface="Arial" panose="020B0604020202020204" pitchFamily="34" charset="0"/>
          </a:endParaRPr>
        </a:p>
      </dgm:t>
    </dgm:pt>
    <dgm:pt modelId="{D1BC0602-9D33-473D-9AC2-F46C144FF438}">
      <dgm:prSet phldrT="[Texte]"/>
      <dgm:spPr>
        <a:solidFill>
          <a:srgbClr val="4BC174"/>
        </a:solidFill>
      </dgm:spPr>
      <dgm:t>
        <a:bodyPr/>
        <a:lstStyle/>
        <a:p>
          <a:r>
            <a:rPr lang="fr-CA" b="1" dirty="0">
              <a:latin typeface="Arial" panose="020B0604020202020204" pitchFamily="34" charset="0"/>
              <a:cs typeface="Arial" panose="020B0604020202020204" pitchFamily="34" charset="0"/>
            </a:rPr>
            <a:t>Îlots de chaleur</a:t>
          </a:r>
        </a:p>
      </dgm:t>
    </dgm:pt>
    <dgm:pt modelId="{F6CBE73D-F30F-4C6F-8384-1CF302804EC6}" type="parTrans" cxnId="{6215EAC4-A510-460C-9950-588FAF088D41}">
      <dgm:prSet/>
      <dgm:spPr/>
      <dgm:t>
        <a:bodyPr/>
        <a:lstStyle/>
        <a:p>
          <a:endParaRPr lang="fr-CA" b="1">
            <a:latin typeface="Arial" panose="020B0604020202020204" pitchFamily="34" charset="0"/>
            <a:cs typeface="Arial" panose="020B0604020202020204" pitchFamily="34" charset="0"/>
          </a:endParaRPr>
        </a:p>
      </dgm:t>
    </dgm:pt>
    <dgm:pt modelId="{5150538D-DB94-472E-BDCF-71A0553E55EA}" type="sibTrans" cxnId="{6215EAC4-A510-460C-9950-588FAF088D41}">
      <dgm:prSet/>
      <dgm:spPr/>
      <dgm:t>
        <a:bodyPr/>
        <a:lstStyle/>
        <a:p>
          <a:endParaRPr lang="fr-CA" b="1">
            <a:latin typeface="Arial" panose="020B0604020202020204" pitchFamily="34" charset="0"/>
            <a:cs typeface="Arial" panose="020B0604020202020204" pitchFamily="34" charset="0"/>
          </a:endParaRPr>
        </a:p>
      </dgm:t>
    </dgm:pt>
    <dgm:pt modelId="{6341E672-AA4D-46A4-AB24-1266BF701325}">
      <dgm:prSet phldrT="[Texte]"/>
      <dgm:spPr>
        <a:solidFill>
          <a:srgbClr val="4ABA46"/>
        </a:solidFill>
      </dgm:spPr>
      <dgm:t>
        <a:bodyPr/>
        <a:lstStyle/>
        <a:p>
          <a:r>
            <a:rPr lang="fr-CA" b="1" dirty="0">
              <a:latin typeface="Arial" panose="020B0604020202020204" pitchFamily="34" charset="0"/>
              <a:cs typeface="Arial" panose="020B0604020202020204" pitchFamily="34" charset="0"/>
            </a:rPr>
            <a:t>Agriculture urbaine</a:t>
          </a:r>
        </a:p>
      </dgm:t>
    </dgm:pt>
    <dgm:pt modelId="{5D9A399B-EF27-4909-93B5-567C3DCB501F}" type="parTrans" cxnId="{C7A32D5C-4B4C-4198-B4DC-700E231E5FD6}">
      <dgm:prSet/>
      <dgm:spPr/>
      <dgm:t>
        <a:bodyPr/>
        <a:lstStyle/>
        <a:p>
          <a:endParaRPr lang="fr-CA" b="1">
            <a:latin typeface="Arial" panose="020B0604020202020204" pitchFamily="34" charset="0"/>
            <a:cs typeface="Arial" panose="020B0604020202020204" pitchFamily="34" charset="0"/>
          </a:endParaRPr>
        </a:p>
      </dgm:t>
    </dgm:pt>
    <dgm:pt modelId="{1BAB9751-FDD5-4AA4-9505-005A828F2035}" type="sibTrans" cxnId="{C7A32D5C-4B4C-4198-B4DC-700E231E5FD6}">
      <dgm:prSet/>
      <dgm:spPr/>
      <dgm:t>
        <a:bodyPr/>
        <a:lstStyle/>
        <a:p>
          <a:endParaRPr lang="fr-CA" b="1">
            <a:latin typeface="Arial" panose="020B0604020202020204" pitchFamily="34" charset="0"/>
            <a:cs typeface="Arial" panose="020B0604020202020204" pitchFamily="34" charset="0"/>
          </a:endParaRPr>
        </a:p>
      </dgm:t>
    </dgm:pt>
    <dgm:pt modelId="{AD4FEBE9-5AF7-427D-858B-4F9226AB91E9}">
      <dgm:prSet/>
      <dgm:spPr>
        <a:solidFill>
          <a:srgbClr val="70AD47"/>
        </a:solidFill>
      </dgm:spPr>
      <dgm:t>
        <a:bodyPr/>
        <a:lstStyle/>
        <a:p>
          <a:r>
            <a:rPr lang="fr-CA" b="1" dirty="0">
              <a:latin typeface="Arial" panose="020B0604020202020204" pitchFamily="34" charset="0"/>
              <a:cs typeface="Arial" panose="020B0604020202020204" pitchFamily="34" charset="0"/>
            </a:rPr>
            <a:t>Espace maritime</a:t>
          </a:r>
        </a:p>
      </dgm:t>
    </dgm:pt>
    <dgm:pt modelId="{ACA51499-D0E2-4BB5-9FA5-D39A4BE383F6}" type="parTrans" cxnId="{E695D8DA-CAB9-4E99-BC6F-360A14450B0F}">
      <dgm:prSet/>
      <dgm:spPr/>
      <dgm:t>
        <a:bodyPr/>
        <a:lstStyle/>
        <a:p>
          <a:endParaRPr lang="fr-CA" b="1">
            <a:latin typeface="Arial" panose="020B0604020202020204" pitchFamily="34" charset="0"/>
            <a:cs typeface="Arial" panose="020B0604020202020204" pitchFamily="34" charset="0"/>
          </a:endParaRPr>
        </a:p>
      </dgm:t>
    </dgm:pt>
    <dgm:pt modelId="{E1C3C3D3-C4FD-429F-A307-37FAE530AACB}" type="sibTrans" cxnId="{E695D8DA-CAB9-4E99-BC6F-360A14450B0F}">
      <dgm:prSet/>
      <dgm:spPr/>
      <dgm:t>
        <a:bodyPr/>
        <a:lstStyle/>
        <a:p>
          <a:endParaRPr lang="fr-CA" b="1">
            <a:latin typeface="Arial" panose="020B0604020202020204" pitchFamily="34" charset="0"/>
            <a:cs typeface="Arial" panose="020B0604020202020204" pitchFamily="34" charset="0"/>
          </a:endParaRPr>
        </a:p>
      </dgm:t>
    </dgm:pt>
    <dgm:pt modelId="{1924234C-FF90-4DA2-A77E-AC085DA866C7}">
      <dgm:prSet/>
      <dgm:spPr>
        <a:solidFill>
          <a:srgbClr val="55C3CF"/>
        </a:solidFill>
      </dgm:spPr>
      <dgm:t>
        <a:bodyPr/>
        <a:lstStyle/>
        <a:p>
          <a:r>
            <a:rPr lang="fr-CA" b="1" dirty="0">
              <a:latin typeface="Arial" panose="020B0604020202020204" pitchFamily="34" charset="0"/>
              <a:cs typeface="Arial" panose="020B0604020202020204" pitchFamily="34" charset="0"/>
            </a:rPr>
            <a:t>Activités sensibles zones contraintes</a:t>
          </a:r>
        </a:p>
      </dgm:t>
    </dgm:pt>
    <dgm:pt modelId="{25DD81DA-22AD-4394-8663-C1AA178C8C40}" type="parTrans" cxnId="{2680767B-D04E-4C6E-870B-05344D0360DA}">
      <dgm:prSet/>
      <dgm:spPr/>
      <dgm:t>
        <a:bodyPr/>
        <a:lstStyle/>
        <a:p>
          <a:endParaRPr lang="fr-CA" b="1">
            <a:latin typeface="Arial" panose="020B0604020202020204" pitchFamily="34" charset="0"/>
            <a:cs typeface="Arial" panose="020B0604020202020204" pitchFamily="34" charset="0"/>
          </a:endParaRPr>
        </a:p>
      </dgm:t>
    </dgm:pt>
    <dgm:pt modelId="{EE812734-C3CC-465F-BF15-65D3AA5C033C}" type="sibTrans" cxnId="{2680767B-D04E-4C6E-870B-05344D0360DA}">
      <dgm:prSet/>
      <dgm:spPr/>
      <dgm:t>
        <a:bodyPr/>
        <a:lstStyle/>
        <a:p>
          <a:endParaRPr lang="fr-CA" b="1">
            <a:latin typeface="Arial" panose="020B0604020202020204" pitchFamily="34" charset="0"/>
            <a:cs typeface="Arial" panose="020B0604020202020204" pitchFamily="34" charset="0"/>
          </a:endParaRPr>
        </a:p>
      </dgm:t>
    </dgm:pt>
    <dgm:pt modelId="{2725F943-42C0-4207-9B39-3FA1935009FD}" type="pres">
      <dgm:prSet presAssocID="{8D370DC5-31A6-421E-AE11-C07CA081AE89}" presName="Name0" presStyleCnt="0">
        <dgm:presLayoutVars>
          <dgm:chMax val="1"/>
          <dgm:dir/>
          <dgm:animLvl val="ctr"/>
          <dgm:resizeHandles val="exact"/>
        </dgm:presLayoutVars>
      </dgm:prSet>
      <dgm:spPr/>
    </dgm:pt>
    <dgm:pt modelId="{6A1CFF6D-D207-4FA6-BEFB-FD3CF88B4510}" type="pres">
      <dgm:prSet presAssocID="{E3FA9450-81D4-42D6-A61D-C9E4984379F8}" presName="centerShape" presStyleLbl="node0" presStyleIdx="0" presStyleCnt="1"/>
      <dgm:spPr/>
    </dgm:pt>
    <dgm:pt modelId="{B4C69B59-2CA5-4D62-A546-BDA93DB28027}" type="pres">
      <dgm:prSet presAssocID="{16E04A83-1EE0-473A-B845-107711D0F8CA}" presName="node" presStyleLbl="node1" presStyleIdx="0" presStyleCnt="6">
        <dgm:presLayoutVars>
          <dgm:bulletEnabled val="1"/>
        </dgm:presLayoutVars>
      </dgm:prSet>
      <dgm:spPr/>
    </dgm:pt>
    <dgm:pt modelId="{7206FDE9-9D4F-47B1-844D-2277C2746F19}" type="pres">
      <dgm:prSet presAssocID="{16E04A83-1EE0-473A-B845-107711D0F8CA}" presName="dummy" presStyleCnt="0"/>
      <dgm:spPr/>
    </dgm:pt>
    <dgm:pt modelId="{A9E4192A-1740-4D70-A329-63B07C94C4D3}" type="pres">
      <dgm:prSet presAssocID="{499338C5-DAA6-4157-8D88-12715A18E73E}" presName="sibTrans" presStyleLbl="sibTrans2D1" presStyleIdx="0" presStyleCnt="6"/>
      <dgm:spPr/>
    </dgm:pt>
    <dgm:pt modelId="{CDD8BB40-A8B4-405D-8D57-F2151ADE8E6F}" type="pres">
      <dgm:prSet presAssocID="{1924234C-FF90-4DA2-A77E-AC085DA866C7}" presName="node" presStyleLbl="node1" presStyleIdx="1" presStyleCnt="6">
        <dgm:presLayoutVars>
          <dgm:bulletEnabled val="1"/>
        </dgm:presLayoutVars>
      </dgm:prSet>
      <dgm:spPr/>
    </dgm:pt>
    <dgm:pt modelId="{693EB4D3-AF8E-4510-B429-BCA6CAE524D9}" type="pres">
      <dgm:prSet presAssocID="{1924234C-FF90-4DA2-A77E-AC085DA866C7}" presName="dummy" presStyleCnt="0"/>
      <dgm:spPr/>
    </dgm:pt>
    <dgm:pt modelId="{C7CDBC14-20D7-4F2B-8DDB-7D8F039C82D7}" type="pres">
      <dgm:prSet presAssocID="{EE812734-C3CC-465F-BF15-65D3AA5C033C}" presName="sibTrans" presStyleLbl="sibTrans2D1" presStyleIdx="1" presStyleCnt="6"/>
      <dgm:spPr/>
    </dgm:pt>
    <dgm:pt modelId="{20FA314D-9226-499A-A350-2CF728A8C3E0}" type="pres">
      <dgm:prSet presAssocID="{277926B1-3D79-4EF6-93E3-1C23B7B1EA9E}" presName="node" presStyleLbl="node1" presStyleIdx="2" presStyleCnt="6">
        <dgm:presLayoutVars>
          <dgm:bulletEnabled val="1"/>
        </dgm:presLayoutVars>
      </dgm:prSet>
      <dgm:spPr/>
    </dgm:pt>
    <dgm:pt modelId="{98BCD243-1722-4798-B417-6FCEA88B0761}" type="pres">
      <dgm:prSet presAssocID="{277926B1-3D79-4EF6-93E3-1C23B7B1EA9E}" presName="dummy" presStyleCnt="0"/>
      <dgm:spPr/>
    </dgm:pt>
    <dgm:pt modelId="{78B4EABC-6E75-4FB6-8C08-DCF721BF65BA}" type="pres">
      <dgm:prSet presAssocID="{0B36ABF6-7D90-4EB6-BCE2-14DCC8C26AE1}" presName="sibTrans" presStyleLbl="sibTrans2D1" presStyleIdx="2" presStyleCnt="6"/>
      <dgm:spPr/>
    </dgm:pt>
    <dgm:pt modelId="{798A2013-2A36-4CE8-AE76-9DCDEA60E33C}" type="pres">
      <dgm:prSet presAssocID="{D1BC0602-9D33-473D-9AC2-F46C144FF438}" presName="node" presStyleLbl="node1" presStyleIdx="3" presStyleCnt="6">
        <dgm:presLayoutVars>
          <dgm:bulletEnabled val="1"/>
        </dgm:presLayoutVars>
      </dgm:prSet>
      <dgm:spPr/>
    </dgm:pt>
    <dgm:pt modelId="{10FC0D54-39F2-46BF-A81B-CD140DE98998}" type="pres">
      <dgm:prSet presAssocID="{D1BC0602-9D33-473D-9AC2-F46C144FF438}" presName="dummy" presStyleCnt="0"/>
      <dgm:spPr/>
    </dgm:pt>
    <dgm:pt modelId="{8310FFF1-7DB0-41EC-9561-E8BB0F733236}" type="pres">
      <dgm:prSet presAssocID="{5150538D-DB94-472E-BDCF-71A0553E55EA}" presName="sibTrans" presStyleLbl="sibTrans2D1" presStyleIdx="3" presStyleCnt="6"/>
      <dgm:spPr/>
    </dgm:pt>
    <dgm:pt modelId="{9375B28E-2AFB-410B-83F2-DE1C90F18B84}" type="pres">
      <dgm:prSet presAssocID="{6341E672-AA4D-46A4-AB24-1266BF701325}" presName="node" presStyleLbl="node1" presStyleIdx="4" presStyleCnt="6">
        <dgm:presLayoutVars>
          <dgm:bulletEnabled val="1"/>
        </dgm:presLayoutVars>
      </dgm:prSet>
      <dgm:spPr/>
    </dgm:pt>
    <dgm:pt modelId="{54DF25C4-654D-41EA-A106-E62A7DFF1DC8}" type="pres">
      <dgm:prSet presAssocID="{6341E672-AA4D-46A4-AB24-1266BF701325}" presName="dummy" presStyleCnt="0"/>
      <dgm:spPr/>
    </dgm:pt>
    <dgm:pt modelId="{B2F2A3BC-5CDC-4122-9052-5581EF600512}" type="pres">
      <dgm:prSet presAssocID="{1BAB9751-FDD5-4AA4-9505-005A828F2035}" presName="sibTrans" presStyleLbl="sibTrans2D1" presStyleIdx="4" presStyleCnt="6"/>
      <dgm:spPr/>
    </dgm:pt>
    <dgm:pt modelId="{C84C9237-CFD8-4D22-9524-54AF2A547078}" type="pres">
      <dgm:prSet presAssocID="{AD4FEBE9-5AF7-427D-858B-4F9226AB91E9}" presName="node" presStyleLbl="node1" presStyleIdx="5" presStyleCnt="6">
        <dgm:presLayoutVars>
          <dgm:bulletEnabled val="1"/>
        </dgm:presLayoutVars>
      </dgm:prSet>
      <dgm:spPr/>
    </dgm:pt>
    <dgm:pt modelId="{7994B1C4-E955-4976-9F96-D661A0ECFDB5}" type="pres">
      <dgm:prSet presAssocID="{AD4FEBE9-5AF7-427D-858B-4F9226AB91E9}" presName="dummy" presStyleCnt="0"/>
      <dgm:spPr/>
    </dgm:pt>
    <dgm:pt modelId="{7B74644D-28D8-43B1-824A-8E4222DC3209}" type="pres">
      <dgm:prSet presAssocID="{E1C3C3D3-C4FD-429F-A307-37FAE530AACB}" presName="sibTrans" presStyleLbl="sibTrans2D1" presStyleIdx="5" presStyleCnt="6"/>
      <dgm:spPr/>
    </dgm:pt>
  </dgm:ptLst>
  <dgm:cxnLst>
    <dgm:cxn modelId="{5DCE6606-7C44-4E46-8307-0218C7DCCC30}" srcId="{E3FA9450-81D4-42D6-A61D-C9E4984379F8}" destId="{277926B1-3D79-4EF6-93E3-1C23B7B1EA9E}" srcOrd="2" destOrd="0" parTransId="{CE47A9EA-A0D4-479D-A302-7EB6C7A09C20}" sibTransId="{0B36ABF6-7D90-4EB6-BCE2-14DCC8C26AE1}"/>
    <dgm:cxn modelId="{23F84516-3297-402B-9FAE-11FFEEFE6A08}" type="presOf" srcId="{6341E672-AA4D-46A4-AB24-1266BF701325}" destId="{9375B28E-2AFB-410B-83F2-DE1C90F18B84}" srcOrd="0" destOrd="0" presId="urn:microsoft.com/office/officeart/2005/8/layout/radial6"/>
    <dgm:cxn modelId="{2FB7251C-779F-4FA7-9F2C-B165D83B6A62}" type="presOf" srcId="{277926B1-3D79-4EF6-93E3-1C23B7B1EA9E}" destId="{20FA314D-9226-499A-A350-2CF728A8C3E0}" srcOrd="0" destOrd="0" presId="urn:microsoft.com/office/officeart/2005/8/layout/radial6"/>
    <dgm:cxn modelId="{044E243B-9EB1-4F0E-A44C-6A9637AE2A25}" type="presOf" srcId="{1BAB9751-FDD5-4AA4-9505-005A828F2035}" destId="{B2F2A3BC-5CDC-4122-9052-5581EF600512}" srcOrd="0" destOrd="0" presId="urn:microsoft.com/office/officeart/2005/8/layout/radial6"/>
    <dgm:cxn modelId="{C7A32D5C-4B4C-4198-B4DC-700E231E5FD6}" srcId="{E3FA9450-81D4-42D6-A61D-C9E4984379F8}" destId="{6341E672-AA4D-46A4-AB24-1266BF701325}" srcOrd="4" destOrd="0" parTransId="{5D9A399B-EF27-4909-93B5-567C3DCB501F}" sibTransId="{1BAB9751-FDD5-4AA4-9505-005A828F2035}"/>
    <dgm:cxn modelId="{1125916E-EECA-43F9-9847-273B3B537CC4}" type="presOf" srcId="{499338C5-DAA6-4157-8D88-12715A18E73E}" destId="{A9E4192A-1740-4D70-A329-63B07C94C4D3}" srcOrd="0" destOrd="0" presId="urn:microsoft.com/office/officeart/2005/8/layout/radial6"/>
    <dgm:cxn modelId="{F328CC4F-6FC8-462B-AD4A-E1E81C0757DF}" type="presOf" srcId="{D1BC0602-9D33-473D-9AC2-F46C144FF438}" destId="{798A2013-2A36-4CE8-AE76-9DCDEA60E33C}" srcOrd="0" destOrd="0" presId="urn:microsoft.com/office/officeart/2005/8/layout/radial6"/>
    <dgm:cxn modelId="{ABDF1858-1805-467A-B3B0-97414CA81EEE}" type="presOf" srcId="{E1C3C3D3-C4FD-429F-A307-37FAE530AACB}" destId="{7B74644D-28D8-43B1-824A-8E4222DC3209}" srcOrd="0" destOrd="0" presId="urn:microsoft.com/office/officeart/2005/8/layout/radial6"/>
    <dgm:cxn modelId="{2680767B-D04E-4C6E-870B-05344D0360DA}" srcId="{E3FA9450-81D4-42D6-A61D-C9E4984379F8}" destId="{1924234C-FF90-4DA2-A77E-AC085DA866C7}" srcOrd="1" destOrd="0" parTransId="{25DD81DA-22AD-4394-8663-C1AA178C8C40}" sibTransId="{EE812734-C3CC-465F-BF15-65D3AA5C033C}"/>
    <dgm:cxn modelId="{84770087-DD7C-46AF-9A0E-DF2D7BC73702}" type="presOf" srcId="{1924234C-FF90-4DA2-A77E-AC085DA866C7}" destId="{CDD8BB40-A8B4-405D-8D57-F2151ADE8E6F}" srcOrd="0" destOrd="0" presId="urn:microsoft.com/office/officeart/2005/8/layout/radial6"/>
    <dgm:cxn modelId="{3606B49F-588F-477F-907F-D1768B80E6FF}" type="presOf" srcId="{AD4FEBE9-5AF7-427D-858B-4F9226AB91E9}" destId="{C84C9237-CFD8-4D22-9524-54AF2A547078}" srcOrd="0" destOrd="0" presId="urn:microsoft.com/office/officeart/2005/8/layout/radial6"/>
    <dgm:cxn modelId="{C6B75CA5-0C41-4D75-A31C-E1E2A37B985B}" type="presOf" srcId="{8D370DC5-31A6-421E-AE11-C07CA081AE89}" destId="{2725F943-42C0-4207-9B39-3FA1935009FD}" srcOrd="0" destOrd="0" presId="urn:microsoft.com/office/officeart/2005/8/layout/radial6"/>
    <dgm:cxn modelId="{80AD2AB1-8A05-4F68-82F7-AF120FB9B169}" srcId="{E3FA9450-81D4-42D6-A61D-C9E4984379F8}" destId="{16E04A83-1EE0-473A-B845-107711D0F8CA}" srcOrd="0" destOrd="0" parTransId="{89283F95-5F70-4F00-A04B-0933E15D6C0F}" sibTransId="{499338C5-DAA6-4157-8D88-12715A18E73E}"/>
    <dgm:cxn modelId="{A1CCA9BD-A041-481E-8221-342A79F3CCC6}" srcId="{8D370DC5-31A6-421E-AE11-C07CA081AE89}" destId="{E3FA9450-81D4-42D6-A61D-C9E4984379F8}" srcOrd="0" destOrd="0" parTransId="{590EEFBB-9470-411C-B485-F3EBCCD81D49}" sibTransId="{C43D2BAF-CEE3-4750-BD98-35AD29527DAA}"/>
    <dgm:cxn modelId="{4057F6BF-7F0C-4A4B-B074-C0801460A4C5}" type="presOf" srcId="{5150538D-DB94-472E-BDCF-71A0553E55EA}" destId="{8310FFF1-7DB0-41EC-9561-E8BB0F733236}" srcOrd="0" destOrd="0" presId="urn:microsoft.com/office/officeart/2005/8/layout/radial6"/>
    <dgm:cxn modelId="{BDF48AC0-96E9-4C1B-AC04-D5D5CE68C9D5}" type="presOf" srcId="{16E04A83-1EE0-473A-B845-107711D0F8CA}" destId="{B4C69B59-2CA5-4D62-A546-BDA93DB28027}" srcOrd="0" destOrd="0" presId="urn:microsoft.com/office/officeart/2005/8/layout/radial6"/>
    <dgm:cxn modelId="{6215EAC4-A510-460C-9950-588FAF088D41}" srcId="{E3FA9450-81D4-42D6-A61D-C9E4984379F8}" destId="{D1BC0602-9D33-473D-9AC2-F46C144FF438}" srcOrd="3" destOrd="0" parTransId="{F6CBE73D-F30F-4C6F-8384-1CF302804EC6}" sibTransId="{5150538D-DB94-472E-BDCF-71A0553E55EA}"/>
    <dgm:cxn modelId="{E494EDC6-B0CB-4CEE-B3ED-0A6F89A3A93D}" type="presOf" srcId="{0B36ABF6-7D90-4EB6-BCE2-14DCC8C26AE1}" destId="{78B4EABC-6E75-4FB6-8C08-DCF721BF65BA}" srcOrd="0" destOrd="0" presId="urn:microsoft.com/office/officeart/2005/8/layout/radial6"/>
    <dgm:cxn modelId="{E695D8DA-CAB9-4E99-BC6F-360A14450B0F}" srcId="{E3FA9450-81D4-42D6-A61D-C9E4984379F8}" destId="{AD4FEBE9-5AF7-427D-858B-4F9226AB91E9}" srcOrd="5" destOrd="0" parTransId="{ACA51499-D0E2-4BB5-9FA5-D39A4BE383F6}" sibTransId="{E1C3C3D3-C4FD-429F-A307-37FAE530AACB}"/>
    <dgm:cxn modelId="{728349F6-109D-498C-8A17-60989C8B917A}" type="presOf" srcId="{EE812734-C3CC-465F-BF15-65D3AA5C033C}" destId="{C7CDBC14-20D7-4F2B-8DDB-7D8F039C82D7}" srcOrd="0" destOrd="0" presId="urn:microsoft.com/office/officeart/2005/8/layout/radial6"/>
    <dgm:cxn modelId="{A3F92FF7-62D9-4865-83DE-9CFC7613E687}" type="presOf" srcId="{E3FA9450-81D4-42D6-A61D-C9E4984379F8}" destId="{6A1CFF6D-D207-4FA6-BEFB-FD3CF88B4510}" srcOrd="0" destOrd="0" presId="urn:microsoft.com/office/officeart/2005/8/layout/radial6"/>
    <dgm:cxn modelId="{75F0DFCB-BF2B-4DAE-9DC0-B743E1DF5745}" type="presParOf" srcId="{2725F943-42C0-4207-9B39-3FA1935009FD}" destId="{6A1CFF6D-D207-4FA6-BEFB-FD3CF88B4510}" srcOrd="0" destOrd="0" presId="urn:microsoft.com/office/officeart/2005/8/layout/radial6"/>
    <dgm:cxn modelId="{24938FB6-0276-4BC2-BBED-177ECD671728}" type="presParOf" srcId="{2725F943-42C0-4207-9B39-3FA1935009FD}" destId="{B4C69B59-2CA5-4D62-A546-BDA93DB28027}" srcOrd="1" destOrd="0" presId="urn:microsoft.com/office/officeart/2005/8/layout/radial6"/>
    <dgm:cxn modelId="{1643B3C5-90D5-4B13-9543-93BFC3B77EAE}" type="presParOf" srcId="{2725F943-42C0-4207-9B39-3FA1935009FD}" destId="{7206FDE9-9D4F-47B1-844D-2277C2746F19}" srcOrd="2" destOrd="0" presId="urn:microsoft.com/office/officeart/2005/8/layout/radial6"/>
    <dgm:cxn modelId="{C1CA7A32-A521-4929-BBE0-BBC88EEC2767}" type="presParOf" srcId="{2725F943-42C0-4207-9B39-3FA1935009FD}" destId="{A9E4192A-1740-4D70-A329-63B07C94C4D3}" srcOrd="3" destOrd="0" presId="urn:microsoft.com/office/officeart/2005/8/layout/radial6"/>
    <dgm:cxn modelId="{77E295AE-9A6E-4705-9AEA-3E6E92CD70B5}" type="presParOf" srcId="{2725F943-42C0-4207-9B39-3FA1935009FD}" destId="{CDD8BB40-A8B4-405D-8D57-F2151ADE8E6F}" srcOrd="4" destOrd="0" presId="urn:microsoft.com/office/officeart/2005/8/layout/radial6"/>
    <dgm:cxn modelId="{7802A0A7-2698-4B72-B1EC-0DE5D27DB96B}" type="presParOf" srcId="{2725F943-42C0-4207-9B39-3FA1935009FD}" destId="{693EB4D3-AF8E-4510-B429-BCA6CAE524D9}" srcOrd="5" destOrd="0" presId="urn:microsoft.com/office/officeart/2005/8/layout/radial6"/>
    <dgm:cxn modelId="{348C18D8-ABF4-4B9E-9E4D-5A130806F428}" type="presParOf" srcId="{2725F943-42C0-4207-9B39-3FA1935009FD}" destId="{C7CDBC14-20D7-4F2B-8DDB-7D8F039C82D7}" srcOrd="6" destOrd="0" presId="urn:microsoft.com/office/officeart/2005/8/layout/radial6"/>
    <dgm:cxn modelId="{AEDCC91F-417E-434C-9995-360A5F1909FA}" type="presParOf" srcId="{2725F943-42C0-4207-9B39-3FA1935009FD}" destId="{20FA314D-9226-499A-A350-2CF728A8C3E0}" srcOrd="7" destOrd="0" presId="urn:microsoft.com/office/officeart/2005/8/layout/radial6"/>
    <dgm:cxn modelId="{CF1554DB-534C-4509-AF31-40480B4B65B1}" type="presParOf" srcId="{2725F943-42C0-4207-9B39-3FA1935009FD}" destId="{98BCD243-1722-4798-B417-6FCEA88B0761}" srcOrd="8" destOrd="0" presId="urn:microsoft.com/office/officeart/2005/8/layout/radial6"/>
    <dgm:cxn modelId="{DB296F9C-C5B2-4A35-B95C-368C9F24F6B4}" type="presParOf" srcId="{2725F943-42C0-4207-9B39-3FA1935009FD}" destId="{78B4EABC-6E75-4FB6-8C08-DCF721BF65BA}" srcOrd="9" destOrd="0" presId="urn:microsoft.com/office/officeart/2005/8/layout/radial6"/>
    <dgm:cxn modelId="{D199C696-DAC7-4F59-96F8-B0AF928A856D}" type="presParOf" srcId="{2725F943-42C0-4207-9B39-3FA1935009FD}" destId="{798A2013-2A36-4CE8-AE76-9DCDEA60E33C}" srcOrd="10" destOrd="0" presId="urn:microsoft.com/office/officeart/2005/8/layout/radial6"/>
    <dgm:cxn modelId="{852B6FE7-0D8B-4A02-9344-3F632D4EFE05}" type="presParOf" srcId="{2725F943-42C0-4207-9B39-3FA1935009FD}" destId="{10FC0D54-39F2-46BF-A81B-CD140DE98998}" srcOrd="11" destOrd="0" presId="urn:microsoft.com/office/officeart/2005/8/layout/radial6"/>
    <dgm:cxn modelId="{59C854C2-66CA-4E69-8F7D-F4B5996742B5}" type="presParOf" srcId="{2725F943-42C0-4207-9B39-3FA1935009FD}" destId="{8310FFF1-7DB0-41EC-9561-E8BB0F733236}" srcOrd="12" destOrd="0" presId="urn:microsoft.com/office/officeart/2005/8/layout/radial6"/>
    <dgm:cxn modelId="{030A15E2-1EB5-471F-ADD3-0B6D35193CC6}" type="presParOf" srcId="{2725F943-42C0-4207-9B39-3FA1935009FD}" destId="{9375B28E-2AFB-410B-83F2-DE1C90F18B84}" srcOrd="13" destOrd="0" presId="urn:microsoft.com/office/officeart/2005/8/layout/radial6"/>
    <dgm:cxn modelId="{418D5DB0-BAF2-4139-A689-1556EE2779E6}" type="presParOf" srcId="{2725F943-42C0-4207-9B39-3FA1935009FD}" destId="{54DF25C4-654D-41EA-A106-E62A7DFF1DC8}" srcOrd="14" destOrd="0" presId="urn:microsoft.com/office/officeart/2005/8/layout/radial6"/>
    <dgm:cxn modelId="{6343517E-D91C-4D59-94F1-339CFC50D627}" type="presParOf" srcId="{2725F943-42C0-4207-9B39-3FA1935009FD}" destId="{B2F2A3BC-5CDC-4122-9052-5581EF600512}" srcOrd="15" destOrd="0" presId="urn:microsoft.com/office/officeart/2005/8/layout/radial6"/>
    <dgm:cxn modelId="{3A887C9A-6066-4327-ADE7-670014321F36}" type="presParOf" srcId="{2725F943-42C0-4207-9B39-3FA1935009FD}" destId="{C84C9237-CFD8-4D22-9524-54AF2A547078}" srcOrd="16" destOrd="0" presId="urn:microsoft.com/office/officeart/2005/8/layout/radial6"/>
    <dgm:cxn modelId="{C14EBD48-7713-419A-821D-3B78A55A9703}" type="presParOf" srcId="{2725F943-42C0-4207-9B39-3FA1935009FD}" destId="{7994B1C4-E955-4976-9F96-D661A0ECFDB5}" srcOrd="17" destOrd="0" presId="urn:microsoft.com/office/officeart/2005/8/layout/radial6"/>
    <dgm:cxn modelId="{D89AA7A8-D514-40AB-A85B-3E4E954C9041}" type="presParOf" srcId="{2725F943-42C0-4207-9B39-3FA1935009FD}" destId="{7B74644D-28D8-43B1-824A-8E4222DC3209}" srcOrd="18" destOrd="0" presId="urn:microsoft.com/office/officeart/2005/8/layout/radial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5A5E1-54C5-48EA-9FF8-87F84CB5EA50}">
      <dsp:nvSpPr>
        <dsp:cNvPr id="0" name=""/>
        <dsp:cNvSpPr/>
      </dsp:nvSpPr>
      <dsp:spPr>
        <a:xfrm>
          <a:off x="2736" y="2222263"/>
          <a:ext cx="2435349" cy="974139"/>
        </a:xfrm>
        <a:prstGeom prst="chevron">
          <a:avLst/>
        </a:prstGeom>
        <a:solidFill>
          <a:srgbClr val="AED6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fr-CA" sz="6100" kern="1200" dirty="0">
              <a:latin typeface="Arial" panose="020B0604020202020204" pitchFamily="34" charset="0"/>
              <a:cs typeface="Arial" panose="020B0604020202020204" pitchFamily="34" charset="0"/>
            </a:rPr>
            <a:t>01</a:t>
          </a:r>
        </a:p>
      </dsp:txBody>
      <dsp:txXfrm>
        <a:off x="489806" y="2222263"/>
        <a:ext cx="1461210" cy="974139"/>
      </dsp:txXfrm>
    </dsp:sp>
    <dsp:sp modelId="{DF997B27-65DB-4927-B758-CAC747018783}">
      <dsp:nvSpPr>
        <dsp:cNvPr id="0" name=""/>
        <dsp:cNvSpPr/>
      </dsp:nvSpPr>
      <dsp:spPr>
        <a:xfrm>
          <a:off x="2194550" y="2222263"/>
          <a:ext cx="2435349" cy="974139"/>
        </a:xfrm>
        <a:prstGeom prst="chevron">
          <a:avLst/>
        </a:prstGeom>
        <a:solidFill>
          <a:srgbClr val="48887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fr-CA" sz="6100" kern="1200" dirty="0">
              <a:latin typeface="Arial" panose="020B0604020202020204" pitchFamily="34" charset="0"/>
              <a:cs typeface="Arial" panose="020B0604020202020204" pitchFamily="34" charset="0"/>
            </a:rPr>
            <a:t>02</a:t>
          </a:r>
        </a:p>
      </dsp:txBody>
      <dsp:txXfrm>
        <a:off x="2681620" y="2222263"/>
        <a:ext cx="1461210" cy="974139"/>
      </dsp:txXfrm>
    </dsp:sp>
    <dsp:sp modelId="{EA82965C-D873-4368-952C-80DC5AC5767D}">
      <dsp:nvSpPr>
        <dsp:cNvPr id="0" name=""/>
        <dsp:cNvSpPr/>
      </dsp:nvSpPr>
      <dsp:spPr>
        <a:xfrm>
          <a:off x="4386364" y="2222263"/>
          <a:ext cx="2435349" cy="974139"/>
        </a:xfrm>
        <a:prstGeom prst="chevron">
          <a:avLst/>
        </a:prstGeom>
        <a:solidFill>
          <a:srgbClr val="0098D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fr-CA" sz="6100" kern="1200" dirty="0">
              <a:latin typeface="Arial" panose="020B0604020202020204" pitchFamily="34" charset="0"/>
              <a:cs typeface="Arial" panose="020B0604020202020204" pitchFamily="34" charset="0"/>
            </a:rPr>
            <a:t>03</a:t>
          </a:r>
        </a:p>
      </dsp:txBody>
      <dsp:txXfrm>
        <a:off x="4873434" y="2222263"/>
        <a:ext cx="1461210" cy="974139"/>
      </dsp:txXfrm>
    </dsp:sp>
    <dsp:sp modelId="{6ABE99A3-E6E9-45BD-BE55-C9F959FFF7FD}">
      <dsp:nvSpPr>
        <dsp:cNvPr id="0" name=""/>
        <dsp:cNvSpPr/>
      </dsp:nvSpPr>
      <dsp:spPr>
        <a:xfrm>
          <a:off x="6578179" y="2222263"/>
          <a:ext cx="2435349" cy="974139"/>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fr-CA" sz="6100" kern="1200" dirty="0">
              <a:latin typeface="Arial" panose="020B0604020202020204" pitchFamily="34" charset="0"/>
              <a:cs typeface="Arial" panose="020B0604020202020204" pitchFamily="34" charset="0"/>
            </a:rPr>
            <a:t>04</a:t>
          </a:r>
        </a:p>
      </dsp:txBody>
      <dsp:txXfrm>
        <a:off x="7065249" y="2222263"/>
        <a:ext cx="1461210" cy="974139"/>
      </dsp:txXfrm>
    </dsp:sp>
    <dsp:sp modelId="{EA11408E-166F-40F4-BB83-2273DEC4266F}">
      <dsp:nvSpPr>
        <dsp:cNvPr id="0" name=""/>
        <dsp:cNvSpPr/>
      </dsp:nvSpPr>
      <dsp:spPr>
        <a:xfrm>
          <a:off x="8769993" y="2222263"/>
          <a:ext cx="2435349" cy="974139"/>
        </a:xfrm>
        <a:prstGeom prst="chevron">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31" tIns="81344" rIns="81344" bIns="81344" numCol="1" spcCol="1270" anchor="ctr" anchorCtr="0">
          <a:noAutofit/>
        </a:bodyPr>
        <a:lstStyle/>
        <a:p>
          <a:pPr marL="0" lvl="0" indent="0" algn="ctr" defTabSz="2711450">
            <a:lnSpc>
              <a:spcPct val="90000"/>
            </a:lnSpc>
            <a:spcBef>
              <a:spcPct val="0"/>
            </a:spcBef>
            <a:spcAft>
              <a:spcPct val="35000"/>
            </a:spcAft>
            <a:buNone/>
          </a:pPr>
          <a:r>
            <a:rPr lang="fr-CA" sz="6100" kern="1200" dirty="0">
              <a:latin typeface="Arial" panose="020B0604020202020204" pitchFamily="34" charset="0"/>
              <a:cs typeface="Arial" panose="020B0604020202020204" pitchFamily="34" charset="0"/>
            </a:rPr>
            <a:t>05</a:t>
          </a:r>
        </a:p>
      </dsp:txBody>
      <dsp:txXfrm>
        <a:off x="9257063" y="2222263"/>
        <a:ext cx="1461210" cy="974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4644D-28D8-43B1-824A-8E4222DC3209}">
      <dsp:nvSpPr>
        <dsp:cNvPr id="0" name=""/>
        <dsp:cNvSpPr/>
      </dsp:nvSpPr>
      <dsp:spPr>
        <a:xfrm>
          <a:off x="1967034" y="612368"/>
          <a:ext cx="4193930" cy="4193930"/>
        </a:xfrm>
        <a:prstGeom prst="blockArc">
          <a:avLst>
            <a:gd name="adj1" fmla="val 12600000"/>
            <a:gd name="adj2" fmla="val 16200000"/>
            <a:gd name="adj3" fmla="val 4521"/>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F2A3BC-5CDC-4122-9052-5581EF600512}">
      <dsp:nvSpPr>
        <dsp:cNvPr id="0" name=""/>
        <dsp:cNvSpPr/>
      </dsp:nvSpPr>
      <dsp:spPr>
        <a:xfrm>
          <a:off x="1967034" y="612368"/>
          <a:ext cx="4193930" cy="4193930"/>
        </a:xfrm>
        <a:prstGeom prst="blockArc">
          <a:avLst>
            <a:gd name="adj1" fmla="val 9000000"/>
            <a:gd name="adj2" fmla="val 12600000"/>
            <a:gd name="adj3" fmla="val 4521"/>
          </a:avLst>
        </a:prstGeom>
        <a:solidFill>
          <a:schemeClr val="accent5">
            <a:hueOff val="-5406834"/>
            <a:satOff val="-13935"/>
            <a:lumOff val="-9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10FFF1-7DB0-41EC-9561-E8BB0F733236}">
      <dsp:nvSpPr>
        <dsp:cNvPr id="0" name=""/>
        <dsp:cNvSpPr/>
      </dsp:nvSpPr>
      <dsp:spPr>
        <a:xfrm>
          <a:off x="1967034" y="612368"/>
          <a:ext cx="4193930" cy="4193930"/>
        </a:xfrm>
        <a:prstGeom prst="blockArc">
          <a:avLst>
            <a:gd name="adj1" fmla="val 5400000"/>
            <a:gd name="adj2" fmla="val 9000000"/>
            <a:gd name="adj3" fmla="val 4521"/>
          </a:avLst>
        </a:prstGeom>
        <a:solidFill>
          <a:schemeClr val="accent5">
            <a:hueOff val="-4055126"/>
            <a:satOff val="-10451"/>
            <a:lumOff val="-705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B4EABC-6E75-4FB6-8C08-DCF721BF65BA}">
      <dsp:nvSpPr>
        <dsp:cNvPr id="0" name=""/>
        <dsp:cNvSpPr/>
      </dsp:nvSpPr>
      <dsp:spPr>
        <a:xfrm>
          <a:off x="1967034" y="612368"/>
          <a:ext cx="4193930" cy="4193930"/>
        </a:xfrm>
        <a:prstGeom prst="blockArc">
          <a:avLst>
            <a:gd name="adj1" fmla="val 1800000"/>
            <a:gd name="adj2" fmla="val 5400000"/>
            <a:gd name="adj3" fmla="val 4521"/>
          </a:avLst>
        </a:prstGeom>
        <a:solidFill>
          <a:schemeClr val="accent5">
            <a:hueOff val="-2703417"/>
            <a:satOff val="-6968"/>
            <a:lumOff val="-4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DBC14-20D7-4F2B-8DDB-7D8F039C82D7}">
      <dsp:nvSpPr>
        <dsp:cNvPr id="0" name=""/>
        <dsp:cNvSpPr/>
      </dsp:nvSpPr>
      <dsp:spPr>
        <a:xfrm>
          <a:off x="1967034" y="612368"/>
          <a:ext cx="4193930" cy="4193930"/>
        </a:xfrm>
        <a:prstGeom prst="blockArc">
          <a:avLst>
            <a:gd name="adj1" fmla="val 19800000"/>
            <a:gd name="adj2" fmla="val 1800000"/>
            <a:gd name="adj3" fmla="val 4521"/>
          </a:avLst>
        </a:prstGeom>
        <a:solidFill>
          <a:schemeClr val="accent5">
            <a:hueOff val="-1351709"/>
            <a:satOff val="-3484"/>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E4192A-1740-4D70-A329-63B07C94C4D3}">
      <dsp:nvSpPr>
        <dsp:cNvPr id="0" name=""/>
        <dsp:cNvSpPr/>
      </dsp:nvSpPr>
      <dsp:spPr>
        <a:xfrm>
          <a:off x="1967034" y="612368"/>
          <a:ext cx="4193930" cy="4193930"/>
        </a:xfrm>
        <a:prstGeom prst="blockArc">
          <a:avLst>
            <a:gd name="adj1" fmla="val 16200000"/>
            <a:gd name="adj2" fmla="val 19800000"/>
            <a:gd name="adj3" fmla="val 4521"/>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A1CFF6D-D207-4FA6-BEFB-FD3CF88B4510}">
      <dsp:nvSpPr>
        <dsp:cNvPr id="0" name=""/>
        <dsp:cNvSpPr/>
      </dsp:nvSpPr>
      <dsp:spPr>
        <a:xfrm>
          <a:off x="3123406" y="1768739"/>
          <a:ext cx="1881187" cy="1881187"/>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CA" sz="1500" b="1" kern="1200" dirty="0">
              <a:latin typeface="Arial" panose="020B0604020202020204" pitchFamily="34" charset="0"/>
              <a:cs typeface="Arial" panose="020B0604020202020204" pitchFamily="34" charset="0"/>
            </a:rPr>
            <a:t>Modifications en concordance avec le schéma MRC</a:t>
          </a:r>
        </a:p>
      </dsp:txBody>
      <dsp:txXfrm>
        <a:off x="3398899" y="2044232"/>
        <a:ext cx="1330201" cy="1330201"/>
      </dsp:txXfrm>
    </dsp:sp>
    <dsp:sp modelId="{B4C69B59-2CA5-4D62-A546-BDA93DB28027}">
      <dsp:nvSpPr>
        <dsp:cNvPr id="0" name=""/>
        <dsp:cNvSpPr/>
      </dsp:nvSpPr>
      <dsp:spPr>
        <a:xfrm>
          <a:off x="3405584" y="1358"/>
          <a:ext cx="1316831" cy="1316831"/>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Érosion côtière</a:t>
          </a:r>
        </a:p>
      </dsp:txBody>
      <dsp:txXfrm>
        <a:off x="3598429" y="194203"/>
        <a:ext cx="931141" cy="931141"/>
      </dsp:txXfrm>
    </dsp:sp>
    <dsp:sp modelId="{CDD8BB40-A8B4-405D-8D57-F2151ADE8E6F}">
      <dsp:nvSpPr>
        <dsp:cNvPr id="0" name=""/>
        <dsp:cNvSpPr/>
      </dsp:nvSpPr>
      <dsp:spPr>
        <a:xfrm>
          <a:off x="5180554" y="1026138"/>
          <a:ext cx="1316831" cy="1316831"/>
        </a:xfrm>
        <a:prstGeom prst="ellipse">
          <a:avLst/>
        </a:prstGeom>
        <a:solidFill>
          <a:srgbClr val="55C3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Activités sensibles zones contraintes</a:t>
          </a:r>
        </a:p>
      </dsp:txBody>
      <dsp:txXfrm>
        <a:off x="5373399" y="1218983"/>
        <a:ext cx="931141" cy="931141"/>
      </dsp:txXfrm>
    </dsp:sp>
    <dsp:sp modelId="{20FA314D-9226-499A-A350-2CF728A8C3E0}">
      <dsp:nvSpPr>
        <dsp:cNvPr id="0" name=""/>
        <dsp:cNvSpPr/>
      </dsp:nvSpPr>
      <dsp:spPr>
        <a:xfrm>
          <a:off x="5180554" y="3075697"/>
          <a:ext cx="1316831" cy="1316831"/>
        </a:xfrm>
        <a:prstGeom prst="ellipse">
          <a:avLst/>
        </a:prstGeom>
        <a:solidFill>
          <a:srgbClr val="50C8A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Milieux hydriques</a:t>
          </a:r>
        </a:p>
      </dsp:txBody>
      <dsp:txXfrm>
        <a:off x="5373399" y="3268542"/>
        <a:ext cx="931141" cy="931141"/>
      </dsp:txXfrm>
    </dsp:sp>
    <dsp:sp modelId="{798A2013-2A36-4CE8-AE76-9DCDEA60E33C}">
      <dsp:nvSpPr>
        <dsp:cNvPr id="0" name=""/>
        <dsp:cNvSpPr/>
      </dsp:nvSpPr>
      <dsp:spPr>
        <a:xfrm>
          <a:off x="3405584" y="4100477"/>
          <a:ext cx="1316831" cy="1316831"/>
        </a:xfrm>
        <a:prstGeom prst="ellipse">
          <a:avLst/>
        </a:prstGeom>
        <a:solidFill>
          <a:srgbClr val="4BC17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Îlots de chaleur</a:t>
          </a:r>
        </a:p>
      </dsp:txBody>
      <dsp:txXfrm>
        <a:off x="3598429" y="4293322"/>
        <a:ext cx="931141" cy="931141"/>
      </dsp:txXfrm>
    </dsp:sp>
    <dsp:sp modelId="{9375B28E-2AFB-410B-83F2-DE1C90F18B84}">
      <dsp:nvSpPr>
        <dsp:cNvPr id="0" name=""/>
        <dsp:cNvSpPr/>
      </dsp:nvSpPr>
      <dsp:spPr>
        <a:xfrm>
          <a:off x="1630613" y="3075697"/>
          <a:ext cx="1316831" cy="1316831"/>
        </a:xfrm>
        <a:prstGeom prst="ellipse">
          <a:avLst/>
        </a:prstGeom>
        <a:solidFill>
          <a:srgbClr val="4ABA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Agriculture urbaine</a:t>
          </a:r>
        </a:p>
      </dsp:txBody>
      <dsp:txXfrm>
        <a:off x="1823458" y="3268542"/>
        <a:ext cx="931141" cy="931141"/>
      </dsp:txXfrm>
    </dsp:sp>
    <dsp:sp modelId="{C84C9237-CFD8-4D22-9524-54AF2A547078}">
      <dsp:nvSpPr>
        <dsp:cNvPr id="0" name=""/>
        <dsp:cNvSpPr/>
      </dsp:nvSpPr>
      <dsp:spPr>
        <a:xfrm>
          <a:off x="1630613" y="1026138"/>
          <a:ext cx="1316831" cy="1316831"/>
        </a:xfrm>
        <a:prstGeom prst="ellipse">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CA" sz="1300" b="1" kern="1200" dirty="0">
              <a:latin typeface="Arial" panose="020B0604020202020204" pitchFamily="34" charset="0"/>
              <a:cs typeface="Arial" panose="020B0604020202020204" pitchFamily="34" charset="0"/>
            </a:rPr>
            <a:t>Espace maritime</a:t>
          </a:r>
        </a:p>
      </dsp:txBody>
      <dsp:txXfrm>
        <a:off x="1823458" y="1218983"/>
        <a:ext cx="931141" cy="931141"/>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595D8-37CC-489E-85EC-F76CA2DDBD9B}" type="datetimeFigureOut">
              <a:rPr lang="fr-CA" smtClean="0"/>
              <a:t>2023-06-12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22805-912D-4DD5-B2F2-D4A73803F9D4}" type="slidenum">
              <a:rPr lang="fr-CA" smtClean="0"/>
              <a:t>‹N°›</a:t>
            </a:fld>
            <a:endParaRPr lang="fr-CA"/>
          </a:p>
        </p:txBody>
      </p:sp>
    </p:spTree>
    <p:extLst>
      <p:ext uri="{BB962C8B-B14F-4D97-AF65-F5344CB8AC3E}">
        <p14:creationId xmlns:p14="http://schemas.microsoft.com/office/powerpoint/2010/main" val="3051583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EB22805-912D-4DD5-B2F2-D4A73803F9D4}" type="slidenum">
              <a:rPr lang="fr-CA" smtClean="0"/>
              <a:t>1</a:t>
            </a:fld>
            <a:endParaRPr lang="fr-CA"/>
          </a:p>
        </p:txBody>
      </p:sp>
    </p:spTree>
    <p:extLst>
      <p:ext uri="{BB962C8B-B14F-4D97-AF65-F5344CB8AC3E}">
        <p14:creationId xmlns:p14="http://schemas.microsoft.com/office/powerpoint/2010/main" val="1596372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EEB22805-912D-4DD5-B2F2-D4A73803F9D4}" type="slidenum">
              <a:rPr lang="fr-CA" smtClean="0"/>
              <a:t>21</a:t>
            </a:fld>
            <a:endParaRPr lang="fr-CA"/>
          </a:p>
        </p:txBody>
      </p:sp>
    </p:spTree>
    <p:extLst>
      <p:ext uri="{BB962C8B-B14F-4D97-AF65-F5344CB8AC3E}">
        <p14:creationId xmlns:p14="http://schemas.microsoft.com/office/powerpoint/2010/main" val="219949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E52AED-B49A-4072-AEF3-290E79FE01C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A"/>
          </a:p>
        </p:txBody>
      </p:sp>
      <p:sp>
        <p:nvSpPr>
          <p:cNvPr id="3" name="Sous-titre 2">
            <a:extLst>
              <a:ext uri="{FF2B5EF4-FFF2-40B4-BE49-F238E27FC236}">
                <a16:creationId xmlns:a16="http://schemas.microsoft.com/office/drawing/2014/main" id="{A893697F-1FB5-4163-BA67-3E04E38359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a:p>
        </p:txBody>
      </p:sp>
      <p:sp>
        <p:nvSpPr>
          <p:cNvPr id="4" name="Espace réservé de la date 3">
            <a:extLst>
              <a:ext uri="{FF2B5EF4-FFF2-40B4-BE49-F238E27FC236}">
                <a16:creationId xmlns:a16="http://schemas.microsoft.com/office/drawing/2014/main" id="{706E42B9-D55A-4799-9685-AFF56DE52089}"/>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AD9B88F7-D8A5-458E-8777-C56789381672}"/>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4BD8F06D-71FC-496D-B851-54A7AF602CF7}"/>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867044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8F1FB8-3807-4137-B47C-75FA534CAAF2}"/>
              </a:ext>
            </a:extLst>
          </p:cNvPr>
          <p:cNvSpPr>
            <a:spLocks noGrp="1"/>
          </p:cNvSpPr>
          <p:nvPr>
            <p:ph type="title"/>
          </p:nvPr>
        </p:nvSpPr>
        <p:spPr/>
        <p:txBody>
          <a:bodyPr/>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8B666070-7B2B-451A-A6E8-561AF66B3C0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8FB129ED-89E1-48F7-9D27-8DBD039E9B26}"/>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8199AC0F-33D3-42A6-B2E1-41881EE204A1}"/>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F640CC0A-91D1-484C-BCB9-FEF9E6FB116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5338631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B9651C7-B5BE-4350-8534-576A7EB5A46F}"/>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CA"/>
          </a:p>
        </p:txBody>
      </p:sp>
      <p:sp>
        <p:nvSpPr>
          <p:cNvPr id="3" name="Espace réservé du texte vertical 2">
            <a:extLst>
              <a:ext uri="{FF2B5EF4-FFF2-40B4-BE49-F238E27FC236}">
                <a16:creationId xmlns:a16="http://schemas.microsoft.com/office/drawing/2014/main" id="{6CD6C01C-BD7A-4933-8061-630E52FAA80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B0649D12-49C6-49D8-AB48-EE41EC03D240}"/>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710AAAA5-0803-49D4-8E7E-923BCD82006E}"/>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9CC2BC52-F4F7-47D2-AA26-14EA390B01D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129585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7680A-0B0E-4DF3-A627-5B8304B0DA81}"/>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90B38962-24BA-4A68-B1CE-C99F6185B81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54312085-C9FA-451E-8419-B750676CD738}"/>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49E4183C-C06A-44C7-81BA-57DD57CD3889}"/>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BB7BE1F0-84F8-43A7-8424-862E7F0BC937}"/>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157304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59A03B0-ABBF-4515-BC77-3DB658C57ED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A"/>
          </a:p>
        </p:txBody>
      </p:sp>
      <p:sp>
        <p:nvSpPr>
          <p:cNvPr id="3" name="Espace réservé du texte 2">
            <a:extLst>
              <a:ext uri="{FF2B5EF4-FFF2-40B4-BE49-F238E27FC236}">
                <a16:creationId xmlns:a16="http://schemas.microsoft.com/office/drawing/2014/main" id="{382EFB73-0836-4CB6-8A29-67ACD3F42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E326FDD9-3136-47C8-A4A3-1734AA69AEEB}"/>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DB4C74B3-FE87-4A2C-B0D3-C2B2B1A3CBD8}"/>
              </a:ext>
            </a:extLst>
          </p:cNvPr>
          <p:cNvSpPr>
            <a:spLocks noGrp="1"/>
          </p:cNvSpPr>
          <p:nvPr>
            <p:ph type="ftr" sz="quarter" idx="11"/>
          </p:nvPr>
        </p:nvSpPr>
        <p:spPr/>
        <p:txBody>
          <a:bodyPr/>
          <a:lstStyle/>
          <a:p>
            <a:endParaRPr lang="fr-CA"/>
          </a:p>
        </p:txBody>
      </p:sp>
      <p:sp>
        <p:nvSpPr>
          <p:cNvPr id="6" name="Espace réservé du numéro de diapositive 5">
            <a:extLst>
              <a:ext uri="{FF2B5EF4-FFF2-40B4-BE49-F238E27FC236}">
                <a16:creationId xmlns:a16="http://schemas.microsoft.com/office/drawing/2014/main" id="{12E2208A-7ADE-4E00-9394-CB06EFDB1CC8}"/>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595372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EF35FB-F2E6-4E94-911E-AC3E096A038C}"/>
              </a:ext>
            </a:extLst>
          </p:cNvPr>
          <p:cNvSpPr>
            <a:spLocks noGrp="1"/>
          </p:cNvSpPr>
          <p:nvPr>
            <p:ph type="title"/>
          </p:nvPr>
        </p:nvSpPr>
        <p:spPr/>
        <p:txBody>
          <a:bodyPr/>
          <a:lstStyle/>
          <a:p>
            <a:r>
              <a:rPr lang="fr-FR"/>
              <a:t>Modifiez le style du titre</a:t>
            </a:r>
            <a:endParaRPr lang="fr-CA"/>
          </a:p>
        </p:txBody>
      </p:sp>
      <p:sp>
        <p:nvSpPr>
          <p:cNvPr id="3" name="Espace réservé du contenu 2">
            <a:extLst>
              <a:ext uri="{FF2B5EF4-FFF2-40B4-BE49-F238E27FC236}">
                <a16:creationId xmlns:a16="http://schemas.microsoft.com/office/drawing/2014/main" id="{68154D47-C254-4A6E-972D-C3949DDAA37F}"/>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a:extLst>
              <a:ext uri="{FF2B5EF4-FFF2-40B4-BE49-F238E27FC236}">
                <a16:creationId xmlns:a16="http://schemas.microsoft.com/office/drawing/2014/main" id="{A5783F8B-30DA-4EE6-9D7A-DFEDC887A7CC}"/>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e la date 4">
            <a:extLst>
              <a:ext uri="{FF2B5EF4-FFF2-40B4-BE49-F238E27FC236}">
                <a16:creationId xmlns:a16="http://schemas.microsoft.com/office/drawing/2014/main" id="{590534B7-83B4-4B21-8B76-34FEDB6BDC4A}"/>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6" name="Espace réservé du pied de page 5">
            <a:extLst>
              <a:ext uri="{FF2B5EF4-FFF2-40B4-BE49-F238E27FC236}">
                <a16:creationId xmlns:a16="http://schemas.microsoft.com/office/drawing/2014/main" id="{7EEB21B5-B6A8-4DF9-8C22-FD986E607634}"/>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4200065-060F-40EF-AC82-F0FE9EC70FBE}"/>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485013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46D5EB-67ED-4E18-82D0-66600311236D}"/>
              </a:ext>
            </a:extLst>
          </p:cNvPr>
          <p:cNvSpPr>
            <a:spLocks noGrp="1"/>
          </p:cNvSpPr>
          <p:nvPr>
            <p:ph type="title"/>
          </p:nvPr>
        </p:nvSpPr>
        <p:spPr>
          <a:xfrm>
            <a:off x="839788" y="365125"/>
            <a:ext cx="10515600" cy="1325563"/>
          </a:xfrm>
        </p:spPr>
        <p:txBody>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29C76400-F699-44C3-8655-D4AEC817BF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76670D21-3B41-414D-B71F-3A3F4D3C441E}"/>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a:extLst>
              <a:ext uri="{FF2B5EF4-FFF2-40B4-BE49-F238E27FC236}">
                <a16:creationId xmlns:a16="http://schemas.microsoft.com/office/drawing/2014/main" id="{D8BC8C54-F78E-4543-982E-CCDD0B8A72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6EFEFED-01C8-4648-ADD8-F5498A60141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6">
            <a:extLst>
              <a:ext uri="{FF2B5EF4-FFF2-40B4-BE49-F238E27FC236}">
                <a16:creationId xmlns:a16="http://schemas.microsoft.com/office/drawing/2014/main" id="{AB5A097B-162A-4DCE-8230-76602A592C70}"/>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8" name="Espace réservé du pied de page 7">
            <a:extLst>
              <a:ext uri="{FF2B5EF4-FFF2-40B4-BE49-F238E27FC236}">
                <a16:creationId xmlns:a16="http://schemas.microsoft.com/office/drawing/2014/main" id="{21C8018C-3681-4639-A0FC-09063F5A29ED}"/>
              </a:ext>
            </a:extLst>
          </p:cNvPr>
          <p:cNvSpPr>
            <a:spLocks noGrp="1"/>
          </p:cNvSpPr>
          <p:nvPr>
            <p:ph type="ftr" sz="quarter" idx="11"/>
          </p:nvPr>
        </p:nvSpPr>
        <p:spPr/>
        <p:txBody>
          <a:bodyPr/>
          <a:lstStyle/>
          <a:p>
            <a:endParaRPr lang="fr-CA"/>
          </a:p>
        </p:txBody>
      </p:sp>
      <p:sp>
        <p:nvSpPr>
          <p:cNvPr id="9" name="Espace réservé du numéro de diapositive 8">
            <a:extLst>
              <a:ext uri="{FF2B5EF4-FFF2-40B4-BE49-F238E27FC236}">
                <a16:creationId xmlns:a16="http://schemas.microsoft.com/office/drawing/2014/main" id="{6E787D90-F1C8-4F9A-8CC5-369CC54F2FF5}"/>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3475333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FF7F5-AE79-4E41-A3AF-E74BCAA1A14F}"/>
              </a:ext>
            </a:extLst>
          </p:cNvPr>
          <p:cNvSpPr>
            <a:spLocks noGrp="1"/>
          </p:cNvSpPr>
          <p:nvPr>
            <p:ph type="title"/>
          </p:nvPr>
        </p:nvSpPr>
        <p:spPr/>
        <p:txBody>
          <a:bodyPr/>
          <a:lstStyle/>
          <a:p>
            <a:r>
              <a:rPr lang="fr-FR"/>
              <a:t>Modifiez le style du titre</a:t>
            </a:r>
            <a:endParaRPr lang="fr-CA"/>
          </a:p>
        </p:txBody>
      </p:sp>
      <p:sp>
        <p:nvSpPr>
          <p:cNvPr id="3" name="Espace réservé de la date 2">
            <a:extLst>
              <a:ext uri="{FF2B5EF4-FFF2-40B4-BE49-F238E27FC236}">
                <a16:creationId xmlns:a16="http://schemas.microsoft.com/office/drawing/2014/main" id="{61B0DEC8-3155-4915-99BC-3A2672D4174D}"/>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4" name="Espace réservé du pied de page 3">
            <a:extLst>
              <a:ext uri="{FF2B5EF4-FFF2-40B4-BE49-F238E27FC236}">
                <a16:creationId xmlns:a16="http://schemas.microsoft.com/office/drawing/2014/main" id="{FED99DC7-21B9-4492-BBCF-E6F50A05DD43}"/>
              </a:ext>
            </a:extLst>
          </p:cNvPr>
          <p:cNvSpPr>
            <a:spLocks noGrp="1"/>
          </p:cNvSpPr>
          <p:nvPr>
            <p:ph type="ftr" sz="quarter" idx="11"/>
          </p:nvPr>
        </p:nvSpPr>
        <p:spPr/>
        <p:txBody>
          <a:bodyPr/>
          <a:lstStyle/>
          <a:p>
            <a:endParaRPr lang="fr-CA"/>
          </a:p>
        </p:txBody>
      </p:sp>
      <p:sp>
        <p:nvSpPr>
          <p:cNvPr id="5" name="Espace réservé du numéro de diapositive 4">
            <a:extLst>
              <a:ext uri="{FF2B5EF4-FFF2-40B4-BE49-F238E27FC236}">
                <a16:creationId xmlns:a16="http://schemas.microsoft.com/office/drawing/2014/main" id="{4E2E883C-E53F-438C-A90C-7A7146BD37FB}"/>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131013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C8E934C-6852-491C-A91E-30F05726AEA3}"/>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3" name="Espace réservé du pied de page 2">
            <a:extLst>
              <a:ext uri="{FF2B5EF4-FFF2-40B4-BE49-F238E27FC236}">
                <a16:creationId xmlns:a16="http://schemas.microsoft.com/office/drawing/2014/main" id="{415F8228-3ED1-4D77-A2AF-4F3A2FE627A8}"/>
              </a:ext>
            </a:extLst>
          </p:cNvPr>
          <p:cNvSpPr>
            <a:spLocks noGrp="1"/>
          </p:cNvSpPr>
          <p:nvPr>
            <p:ph type="ftr" sz="quarter" idx="11"/>
          </p:nvPr>
        </p:nvSpPr>
        <p:spPr/>
        <p:txBody>
          <a:bodyPr/>
          <a:lstStyle/>
          <a:p>
            <a:endParaRPr lang="fr-CA"/>
          </a:p>
        </p:txBody>
      </p:sp>
      <p:sp>
        <p:nvSpPr>
          <p:cNvPr id="4" name="Espace réservé du numéro de diapositive 3">
            <a:extLst>
              <a:ext uri="{FF2B5EF4-FFF2-40B4-BE49-F238E27FC236}">
                <a16:creationId xmlns:a16="http://schemas.microsoft.com/office/drawing/2014/main" id="{69E542CC-AA12-4AF5-8D18-564B73B66FB2}"/>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4034498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B0123A-A2F4-4A67-93D8-149D8035412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du contenu 2">
            <a:extLst>
              <a:ext uri="{FF2B5EF4-FFF2-40B4-BE49-F238E27FC236}">
                <a16:creationId xmlns:a16="http://schemas.microsoft.com/office/drawing/2014/main" id="{1326AB14-2DEB-4134-B508-1BF92926C4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a:extLst>
              <a:ext uri="{FF2B5EF4-FFF2-40B4-BE49-F238E27FC236}">
                <a16:creationId xmlns:a16="http://schemas.microsoft.com/office/drawing/2014/main" id="{C0609168-3707-4DF6-B89D-8F38B13D2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D5B9848-1F89-4A54-9E29-C87ED77AF2F8}"/>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6" name="Espace réservé du pied de page 5">
            <a:extLst>
              <a:ext uri="{FF2B5EF4-FFF2-40B4-BE49-F238E27FC236}">
                <a16:creationId xmlns:a16="http://schemas.microsoft.com/office/drawing/2014/main" id="{D95A0151-0F33-4729-B19D-C773669E143B}"/>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2F5A77A8-38F1-4F23-9AAA-BBA96775754D}"/>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2227364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37CD90-538F-4D82-95AD-3E7AB047B9A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A"/>
          </a:p>
        </p:txBody>
      </p:sp>
      <p:sp>
        <p:nvSpPr>
          <p:cNvPr id="3" name="Espace réservé pour une image  2">
            <a:extLst>
              <a:ext uri="{FF2B5EF4-FFF2-40B4-BE49-F238E27FC236}">
                <a16:creationId xmlns:a16="http://schemas.microsoft.com/office/drawing/2014/main" id="{9947EDE8-C792-4CA9-A5E2-45E566E91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a:extLst>
              <a:ext uri="{FF2B5EF4-FFF2-40B4-BE49-F238E27FC236}">
                <a16:creationId xmlns:a16="http://schemas.microsoft.com/office/drawing/2014/main" id="{4767B78C-AFEF-42BD-B050-BBF59C4403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43968EA-26AD-437A-820C-BBE922649228}"/>
              </a:ext>
            </a:extLst>
          </p:cNvPr>
          <p:cNvSpPr>
            <a:spLocks noGrp="1"/>
          </p:cNvSpPr>
          <p:nvPr>
            <p:ph type="dt" sz="half" idx="10"/>
          </p:nvPr>
        </p:nvSpPr>
        <p:spPr/>
        <p:txBody>
          <a:bodyPr/>
          <a:lstStyle/>
          <a:p>
            <a:fld id="{E2B4ECD9-C961-43FD-A0CC-9196CE0D2AAC}" type="datetimeFigureOut">
              <a:rPr lang="fr-CA" smtClean="0"/>
              <a:t>2023-06-12</a:t>
            </a:fld>
            <a:endParaRPr lang="fr-CA"/>
          </a:p>
        </p:txBody>
      </p:sp>
      <p:sp>
        <p:nvSpPr>
          <p:cNvPr id="6" name="Espace réservé du pied de page 5">
            <a:extLst>
              <a:ext uri="{FF2B5EF4-FFF2-40B4-BE49-F238E27FC236}">
                <a16:creationId xmlns:a16="http://schemas.microsoft.com/office/drawing/2014/main" id="{61484DBE-7871-4339-AF08-C72DCD15047C}"/>
              </a:ext>
            </a:extLst>
          </p:cNvPr>
          <p:cNvSpPr>
            <a:spLocks noGrp="1"/>
          </p:cNvSpPr>
          <p:nvPr>
            <p:ph type="ftr" sz="quarter" idx="11"/>
          </p:nvPr>
        </p:nvSpPr>
        <p:spPr/>
        <p:txBody>
          <a:bodyPr/>
          <a:lstStyle/>
          <a:p>
            <a:endParaRPr lang="fr-CA"/>
          </a:p>
        </p:txBody>
      </p:sp>
      <p:sp>
        <p:nvSpPr>
          <p:cNvPr id="7" name="Espace réservé du numéro de diapositive 6">
            <a:extLst>
              <a:ext uri="{FF2B5EF4-FFF2-40B4-BE49-F238E27FC236}">
                <a16:creationId xmlns:a16="http://schemas.microsoft.com/office/drawing/2014/main" id="{615F71A7-6870-4E1E-9B16-C3694E3B5654}"/>
              </a:ext>
            </a:extLst>
          </p:cNvPr>
          <p:cNvSpPr>
            <a:spLocks noGrp="1"/>
          </p:cNvSpPr>
          <p:nvPr>
            <p:ph type="sldNum" sz="quarter" idx="12"/>
          </p:nvPr>
        </p:nvSpPr>
        <p:spPr/>
        <p:txBody>
          <a:bodyPr/>
          <a:lstStyle/>
          <a:p>
            <a:fld id="{4E31D65A-E339-4296-94ED-6F050CAD4021}" type="slidenum">
              <a:rPr lang="fr-CA" smtClean="0"/>
              <a:t>‹N°›</a:t>
            </a:fld>
            <a:endParaRPr lang="fr-CA"/>
          </a:p>
        </p:txBody>
      </p:sp>
    </p:spTree>
    <p:extLst>
      <p:ext uri="{BB962C8B-B14F-4D97-AF65-F5344CB8AC3E}">
        <p14:creationId xmlns:p14="http://schemas.microsoft.com/office/powerpoint/2010/main" val="405273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20343E0-12E2-4A95-97CE-A0DAA1075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A"/>
          </a:p>
        </p:txBody>
      </p:sp>
      <p:sp>
        <p:nvSpPr>
          <p:cNvPr id="3" name="Espace réservé du texte 2">
            <a:extLst>
              <a:ext uri="{FF2B5EF4-FFF2-40B4-BE49-F238E27FC236}">
                <a16:creationId xmlns:a16="http://schemas.microsoft.com/office/drawing/2014/main" id="{D5125E71-0A14-4325-B210-6DBE76DB6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e la date 3">
            <a:extLst>
              <a:ext uri="{FF2B5EF4-FFF2-40B4-BE49-F238E27FC236}">
                <a16:creationId xmlns:a16="http://schemas.microsoft.com/office/drawing/2014/main" id="{26D53179-5FCF-4C13-9018-BDF8D5CE3E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B4ECD9-C961-43FD-A0CC-9196CE0D2AAC}" type="datetimeFigureOut">
              <a:rPr lang="fr-CA" smtClean="0"/>
              <a:t>2023-06-12</a:t>
            </a:fld>
            <a:endParaRPr lang="fr-CA"/>
          </a:p>
        </p:txBody>
      </p:sp>
      <p:sp>
        <p:nvSpPr>
          <p:cNvPr id="5" name="Espace réservé du pied de page 4">
            <a:extLst>
              <a:ext uri="{FF2B5EF4-FFF2-40B4-BE49-F238E27FC236}">
                <a16:creationId xmlns:a16="http://schemas.microsoft.com/office/drawing/2014/main" id="{DC5F9CE0-075D-471A-9B4B-6C66324A9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a:extLst>
              <a:ext uri="{FF2B5EF4-FFF2-40B4-BE49-F238E27FC236}">
                <a16:creationId xmlns:a16="http://schemas.microsoft.com/office/drawing/2014/main" id="{CABF2764-6C72-49A6-9568-AA075A672A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1D65A-E339-4296-94ED-6F050CAD4021}" type="slidenum">
              <a:rPr lang="fr-CA" smtClean="0"/>
              <a:t>‹N°›</a:t>
            </a:fld>
            <a:endParaRPr lang="fr-CA"/>
          </a:p>
        </p:txBody>
      </p:sp>
    </p:spTree>
    <p:extLst>
      <p:ext uri="{BB962C8B-B14F-4D97-AF65-F5344CB8AC3E}">
        <p14:creationId xmlns:p14="http://schemas.microsoft.com/office/powerpoint/2010/main" val="3176362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3.xml"/><Relationship Id="rId7"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2.png"/><Relationship Id="rId4" Type="http://schemas.openxmlformats.org/officeDocument/2006/relationships/tags" Target="../tags/tag4.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1.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0.jpeg"/><Relationship Id="rId5" Type="http://schemas.openxmlformats.org/officeDocument/2006/relationships/tags" Target="../tags/tag51.xml"/><Relationship Id="rId10" Type="http://schemas.openxmlformats.org/officeDocument/2006/relationships/image" Target="../media/image9.jpeg"/><Relationship Id="rId4" Type="http://schemas.openxmlformats.org/officeDocument/2006/relationships/tags" Target="../tags/tag50.xml"/><Relationship Id="rId9"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tags" Target="../tags/tag57.xml"/><Relationship Id="rId7" Type="http://schemas.openxmlformats.org/officeDocument/2006/relationships/slideLayout" Target="../slideLayouts/slideLayout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3.xml"/><Relationship Id="rId7" Type="http://schemas.openxmlformats.org/officeDocument/2006/relationships/slideLayout" Target="../slideLayouts/slideLayout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tags" Target="../tags/tag69.xml"/><Relationship Id="rId7" Type="http://schemas.openxmlformats.org/officeDocument/2006/relationships/image" Target="../media/image14.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slideLayout" Target="../slideLayouts/slideLayout1.xml"/><Relationship Id="rId5" Type="http://schemas.openxmlformats.org/officeDocument/2006/relationships/tags" Target="../tags/tag71.xml"/><Relationship Id="rId4" Type="http://schemas.openxmlformats.org/officeDocument/2006/relationships/tags" Target="../tags/tag70.xml"/></Relationships>
</file>

<file path=ppt/slides/_rels/slide14.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5.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Layout" Target="../slideLayouts/slideLayout1.xml"/><Relationship Id="rId5" Type="http://schemas.openxmlformats.org/officeDocument/2006/relationships/tags" Target="../tags/tag76.xml"/><Relationship Id="rId4" Type="http://schemas.openxmlformats.org/officeDocument/2006/relationships/tags" Target="../tags/tag75.xml"/></Relationships>
</file>

<file path=ppt/slides/_rels/slide15.xml.rels><?xml version="1.0" encoding="UTF-8" standalone="yes"?>
<Relationships xmlns="http://schemas.openxmlformats.org/package/2006/relationships"><Relationship Id="rId8" Type="http://schemas.openxmlformats.org/officeDocument/2006/relationships/tags" Target="../tags/tag84.xml"/><Relationship Id="rId3" Type="http://schemas.openxmlformats.org/officeDocument/2006/relationships/tags" Target="../tags/tag79.xml"/><Relationship Id="rId7" Type="http://schemas.openxmlformats.org/officeDocument/2006/relationships/tags" Target="../tags/tag83.xml"/><Relationship Id="rId12" Type="http://schemas.openxmlformats.org/officeDocument/2006/relationships/image" Target="../media/image18.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17.jpeg"/><Relationship Id="rId5" Type="http://schemas.openxmlformats.org/officeDocument/2006/relationships/tags" Target="../tags/tag81.xml"/><Relationship Id="rId10" Type="http://schemas.openxmlformats.org/officeDocument/2006/relationships/image" Target="../media/image16.jpeg"/><Relationship Id="rId4" Type="http://schemas.openxmlformats.org/officeDocument/2006/relationships/tags" Target="../tags/tag80.xml"/><Relationship Id="rId9"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slideLayout" Target="../slideLayouts/slideLayout1.xml"/><Relationship Id="rId4" Type="http://schemas.openxmlformats.org/officeDocument/2006/relationships/tags" Target="../tags/tag95.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98.xml"/><Relationship Id="rId7" Type="http://schemas.openxmlformats.org/officeDocument/2006/relationships/tags" Target="../tags/tag102.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s>
</file>

<file path=ppt/slides/_rels/slide19.xml.rels><?xml version="1.0" encoding="UTF-8" standalone="yes"?>
<Relationships xmlns="http://schemas.openxmlformats.org/package/2006/relationships"><Relationship Id="rId8" Type="http://schemas.openxmlformats.org/officeDocument/2006/relationships/tags" Target="../tags/tag110.xml"/><Relationship Id="rId13" Type="http://schemas.openxmlformats.org/officeDocument/2006/relationships/image" Target="../media/image22.jpeg"/><Relationship Id="rId3" Type="http://schemas.openxmlformats.org/officeDocument/2006/relationships/tags" Target="../tags/tag105.xml"/><Relationship Id="rId7" Type="http://schemas.openxmlformats.org/officeDocument/2006/relationships/tags" Target="../tags/tag109.xml"/><Relationship Id="rId12" Type="http://schemas.openxmlformats.org/officeDocument/2006/relationships/image" Target="../media/image21.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media/image20.jpeg"/><Relationship Id="rId5" Type="http://schemas.openxmlformats.org/officeDocument/2006/relationships/tags" Target="../tags/tag107.xml"/><Relationship Id="rId10" Type="http://schemas.openxmlformats.org/officeDocument/2006/relationships/slideLayout" Target="../slideLayouts/slideLayout1.xml"/><Relationship Id="rId4" Type="http://schemas.openxmlformats.org/officeDocument/2006/relationships/tags" Target="../tags/tag106.xml"/><Relationship Id="rId9" Type="http://schemas.openxmlformats.org/officeDocument/2006/relationships/tags" Target="../tags/tag11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13" Type="http://schemas.microsoft.com/office/2007/relationships/diagramDrawing" Target="../diagrams/drawing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diagramColors" Target="../diagrams/colors1.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diagramQuickStyle" Target="../diagrams/quickStyle1.xml"/><Relationship Id="rId5" Type="http://schemas.openxmlformats.org/officeDocument/2006/relationships/tags" Target="../tags/tag11.xml"/><Relationship Id="rId10" Type="http://schemas.openxmlformats.org/officeDocument/2006/relationships/diagramLayout" Target="../diagrams/layout1.xml"/><Relationship Id="rId4" Type="http://schemas.openxmlformats.org/officeDocument/2006/relationships/tags" Target="../tags/tag10.xml"/><Relationship Id="rId9"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image" Target="../media/image24.jpeg"/><Relationship Id="rId3" Type="http://schemas.openxmlformats.org/officeDocument/2006/relationships/tags" Target="../tags/tag114.xml"/><Relationship Id="rId7" Type="http://schemas.openxmlformats.org/officeDocument/2006/relationships/tags" Target="../tags/tag118.xml"/><Relationship Id="rId12" Type="http://schemas.openxmlformats.org/officeDocument/2006/relationships/image" Target="../media/image23.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slideLayout" Target="../slideLayouts/slideLayout1.xml"/><Relationship Id="rId5" Type="http://schemas.openxmlformats.org/officeDocument/2006/relationships/tags" Target="../tags/tag116.xml"/><Relationship Id="rId15" Type="http://schemas.openxmlformats.org/officeDocument/2006/relationships/image" Target="../media/image26.jpeg"/><Relationship Id="rId10" Type="http://schemas.openxmlformats.org/officeDocument/2006/relationships/tags" Target="../tags/tag121.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image" Target="../media/image25.jpeg"/></Relationships>
</file>

<file path=ppt/slides/_rels/slide21.xml.rels><?xml version="1.0" encoding="UTF-8" standalone="yes"?>
<Relationships xmlns="http://schemas.openxmlformats.org/package/2006/relationships"><Relationship Id="rId8" Type="http://schemas.openxmlformats.org/officeDocument/2006/relationships/tags" Target="../tags/tag129.xml"/><Relationship Id="rId13" Type="http://schemas.openxmlformats.org/officeDocument/2006/relationships/image" Target="../media/image28.jpeg"/><Relationship Id="rId3" Type="http://schemas.openxmlformats.org/officeDocument/2006/relationships/tags" Target="../tags/tag124.xml"/><Relationship Id="rId7" Type="http://schemas.openxmlformats.org/officeDocument/2006/relationships/tags" Target="../tags/tag128.xml"/><Relationship Id="rId12" Type="http://schemas.openxmlformats.org/officeDocument/2006/relationships/image" Target="../media/image27.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11" Type="http://schemas.openxmlformats.org/officeDocument/2006/relationships/notesSlide" Target="../notesSlides/notesSlide2.xml"/><Relationship Id="rId5" Type="http://schemas.openxmlformats.org/officeDocument/2006/relationships/tags" Target="../tags/tag126.xml"/><Relationship Id="rId10" Type="http://schemas.openxmlformats.org/officeDocument/2006/relationships/slideLayout" Target="../slideLayouts/slideLayout1.xml"/><Relationship Id="rId4" Type="http://schemas.openxmlformats.org/officeDocument/2006/relationships/tags" Target="../tags/tag125.xml"/><Relationship Id="rId9" Type="http://schemas.openxmlformats.org/officeDocument/2006/relationships/tags" Target="../tags/tag130.xml"/><Relationship Id="rId1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slideLayout" Target="../slideLayouts/slideLayout1.xml"/><Relationship Id="rId4" Type="http://schemas.openxmlformats.org/officeDocument/2006/relationships/tags" Target="../tags/tag134.xml"/></Relationships>
</file>

<file path=ppt/slides/_rels/slide23.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slideLayout" Target="../slideLayouts/slideLayout1.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s>
</file>

<file path=ppt/slides/_rels/slide2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43.xml"/><Relationship Id="rId7" Type="http://schemas.openxmlformats.org/officeDocument/2006/relationships/tags" Target="../tags/tag147.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tags" Target="../tags/tag146.xml"/><Relationship Id="rId5" Type="http://schemas.openxmlformats.org/officeDocument/2006/relationships/tags" Target="../tags/tag145.xml"/><Relationship Id="rId4" Type="http://schemas.openxmlformats.org/officeDocument/2006/relationships/tags" Target="../tags/tag144.xml"/><Relationship Id="rId9" Type="http://schemas.openxmlformats.org/officeDocument/2006/relationships/image" Target="../media/image30.png"/></Relationships>
</file>

<file path=ppt/slides/_rels/slide2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tags" Target="../tags/tag150.xml"/><Relationship Id="rId7" Type="http://schemas.openxmlformats.org/officeDocument/2006/relationships/slideLayout" Target="../slideLayouts/slideLayout1.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4" Type="http://schemas.openxmlformats.org/officeDocument/2006/relationships/tags" Target="../tags/tag151.xml"/></Relationships>
</file>

<file path=ppt/slides/_rels/slide26.xml.rels><?xml version="1.0" encoding="UTF-8" standalone="yes"?>
<Relationships xmlns="http://schemas.openxmlformats.org/package/2006/relationships"><Relationship Id="rId8" Type="http://schemas.openxmlformats.org/officeDocument/2006/relationships/tags" Target="../tags/tag161.xml"/><Relationship Id="rId13" Type="http://schemas.openxmlformats.org/officeDocument/2006/relationships/image" Target="../media/image33.emf"/><Relationship Id="rId3" Type="http://schemas.openxmlformats.org/officeDocument/2006/relationships/tags" Target="../tags/tag156.xml"/><Relationship Id="rId7" Type="http://schemas.openxmlformats.org/officeDocument/2006/relationships/tags" Target="../tags/tag160.xml"/><Relationship Id="rId12" Type="http://schemas.openxmlformats.org/officeDocument/2006/relationships/image" Target="../media/image32.pn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tags" Target="../tags/tag159.xml"/><Relationship Id="rId11" Type="http://schemas.openxmlformats.org/officeDocument/2006/relationships/slideLayout" Target="../slideLayouts/slideLayout1.xml"/><Relationship Id="rId5" Type="http://schemas.openxmlformats.org/officeDocument/2006/relationships/tags" Target="../tags/tag158.xml"/><Relationship Id="rId10" Type="http://schemas.openxmlformats.org/officeDocument/2006/relationships/tags" Target="../tags/tag163.xml"/><Relationship Id="rId4" Type="http://schemas.openxmlformats.org/officeDocument/2006/relationships/tags" Target="../tags/tag157.xml"/><Relationship Id="rId9" Type="http://schemas.openxmlformats.org/officeDocument/2006/relationships/tags" Target="../tags/tag162.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66.xml"/><Relationship Id="rId7" Type="http://schemas.openxmlformats.org/officeDocument/2006/relationships/tags" Target="../tags/tag170.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tags" Target="../tags/tag178.xml"/><Relationship Id="rId13" Type="http://schemas.openxmlformats.org/officeDocument/2006/relationships/image" Target="../media/image37.jpeg"/><Relationship Id="rId3" Type="http://schemas.openxmlformats.org/officeDocument/2006/relationships/tags" Target="../tags/tag173.xml"/><Relationship Id="rId7" Type="http://schemas.openxmlformats.org/officeDocument/2006/relationships/tags" Target="../tags/tag177.xml"/><Relationship Id="rId12" Type="http://schemas.openxmlformats.org/officeDocument/2006/relationships/image" Target="../media/image36.jpeg"/><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tags" Target="../tags/tag176.xml"/><Relationship Id="rId11" Type="http://schemas.openxmlformats.org/officeDocument/2006/relationships/image" Target="../media/image35.jpeg"/><Relationship Id="rId5" Type="http://schemas.openxmlformats.org/officeDocument/2006/relationships/tags" Target="../tags/tag175.xml"/><Relationship Id="rId10" Type="http://schemas.openxmlformats.org/officeDocument/2006/relationships/slideLayout" Target="../slideLayouts/slideLayout1.xml"/><Relationship Id="rId4" Type="http://schemas.openxmlformats.org/officeDocument/2006/relationships/tags" Target="../tags/tag174.xml"/><Relationship Id="rId9" Type="http://schemas.openxmlformats.org/officeDocument/2006/relationships/tags" Target="../tags/tag179.xml"/></Relationships>
</file>

<file path=ppt/slides/_rels/slide29.xml.rels><?xml version="1.0" encoding="UTF-8" standalone="yes"?>
<Relationships xmlns="http://schemas.openxmlformats.org/package/2006/relationships"><Relationship Id="rId3" Type="http://schemas.openxmlformats.org/officeDocument/2006/relationships/tags" Target="../tags/tag182.xml"/><Relationship Id="rId7" Type="http://schemas.openxmlformats.org/officeDocument/2006/relationships/slideLayout" Target="../slideLayouts/slideLayout1.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s>
</file>

<file path=ppt/slides/_rels/slide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tags" Target="../tags/tag188.xml"/><Relationship Id="rId2" Type="http://schemas.openxmlformats.org/officeDocument/2006/relationships/tags" Target="../tags/tag187.xml"/><Relationship Id="rId1" Type="http://schemas.openxmlformats.org/officeDocument/2006/relationships/tags" Target="../tags/tag186.xml"/><Relationship Id="rId4"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8" Type="http://schemas.openxmlformats.org/officeDocument/2006/relationships/tags" Target="../tags/tag196.xml"/><Relationship Id="rId3" Type="http://schemas.openxmlformats.org/officeDocument/2006/relationships/tags" Target="../tags/tag191.xml"/><Relationship Id="rId7" Type="http://schemas.openxmlformats.org/officeDocument/2006/relationships/tags" Target="../tags/tag195.xml"/><Relationship Id="rId12" Type="http://schemas.openxmlformats.org/officeDocument/2006/relationships/image" Target="../media/image39.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openxmlformats.org/officeDocument/2006/relationships/image" Target="../media/image38.png"/><Relationship Id="rId5" Type="http://schemas.openxmlformats.org/officeDocument/2006/relationships/tags" Target="../tags/tag193.xml"/><Relationship Id="rId10" Type="http://schemas.openxmlformats.org/officeDocument/2006/relationships/slideLayout" Target="../slideLayouts/slideLayout1.xml"/><Relationship Id="rId4" Type="http://schemas.openxmlformats.org/officeDocument/2006/relationships/tags" Target="../tags/tag192.xml"/><Relationship Id="rId9" Type="http://schemas.openxmlformats.org/officeDocument/2006/relationships/tags" Target="../tags/tag197.xml"/></Relationships>
</file>

<file path=ppt/slides/_rels/slide32.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4"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tags" Target="../tags/tag208.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image" Target="../media/image42.jpe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image" Target="../media/image41.jpeg"/><Relationship Id="rId5" Type="http://schemas.openxmlformats.org/officeDocument/2006/relationships/tags" Target="../tags/tag205.xml"/><Relationship Id="rId10" Type="http://schemas.openxmlformats.org/officeDocument/2006/relationships/image" Target="../media/image40.jpeg"/><Relationship Id="rId4" Type="http://schemas.openxmlformats.org/officeDocument/2006/relationships/tags" Target="../tags/tag204.xml"/><Relationship Id="rId9"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slideLayout" Target="../slideLayouts/slideLayout1.xml"/><Relationship Id="rId4" Type="http://schemas.openxmlformats.org/officeDocument/2006/relationships/tags" Target="../tags/tag212.xml"/></Relationships>
</file>

<file path=ppt/slides/_rels/slide3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image" Target="../media/image44.webp"/><Relationship Id="rId5" Type="http://schemas.openxmlformats.org/officeDocument/2006/relationships/tags" Target="../tags/tag217.xml"/><Relationship Id="rId10" Type="http://schemas.openxmlformats.org/officeDocument/2006/relationships/image" Target="../media/image43.png"/><Relationship Id="rId4" Type="http://schemas.openxmlformats.org/officeDocument/2006/relationships/tags" Target="../tags/tag216.xml"/><Relationship Id="rId9"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tags" Target="../tags/tag221.xml"/><Relationship Id="rId6" Type="http://schemas.openxmlformats.org/officeDocument/2006/relationships/slideLayout" Target="../slideLayouts/slideLayout1.xml"/><Relationship Id="rId5" Type="http://schemas.openxmlformats.org/officeDocument/2006/relationships/tags" Target="../tags/tag225.xml"/><Relationship Id="rId4" Type="http://schemas.openxmlformats.org/officeDocument/2006/relationships/tags" Target="../tags/tag224.xml"/></Relationships>
</file>

<file path=ppt/slides/_rels/slide37.xml.rels><?xml version="1.0" encoding="UTF-8" standalone="yes"?>
<Relationships xmlns="http://schemas.openxmlformats.org/package/2006/relationships"><Relationship Id="rId3" Type="http://schemas.openxmlformats.org/officeDocument/2006/relationships/tags" Target="../tags/tag228.xml"/><Relationship Id="rId7" Type="http://schemas.openxmlformats.org/officeDocument/2006/relationships/image" Target="../media/image45.pn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Layout" Target="../slideLayouts/slideLayout1.xml"/><Relationship Id="rId5" Type="http://schemas.openxmlformats.org/officeDocument/2006/relationships/tags" Target="../tags/tag230.xml"/><Relationship Id="rId4" Type="http://schemas.openxmlformats.org/officeDocument/2006/relationships/tags" Target="../tags/tag229.xml"/></Relationships>
</file>

<file path=ppt/slides/_rels/slide38.xml.rels><?xml version="1.0" encoding="UTF-8" standalone="yes"?>
<Relationships xmlns="http://schemas.openxmlformats.org/package/2006/relationships"><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slideLayout" Target="../slideLayouts/slideLayout1.xml"/><Relationship Id="rId5" Type="http://schemas.openxmlformats.org/officeDocument/2006/relationships/tags" Target="../tags/tag235.xml"/><Relationship Id="rId4" Type="http://schemas.openxmlformats.org/officeDocument/2006/relationships/tags" Target="../tags/tag234.xml"/></Relationships>
</file>

<file path=ppt/slides/_rels/slide39.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4"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5.png"/><Relationship Id="rId5" Type="http://schemas.openxmlformats.org/officeDocument/2006/relationships/tags" Target="../tags/tag21.xml"/><Relationship Id="rId10" Type="http://schemas.openxmlformats.org/officeDocument/2006/relationships/image" Target="../media/image4.png"/><Relationship Id="rId4" Type="http://schemas.openxmlformats.org/officeDocument/2006/relationships/tags" Target="../tags/tag20.xml"/><Relationship Id="rId9"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tags" Target="../tags/tag241.xml"/><Relationship Id="rId2" Type="http://schemas.openxmlformats.org/officeDocument/2006/relationships/tags" Target="../tags/tag240.xml"/><Relationship Id="rId1" Type="http://schemas.openxmlformats.org/officeDocument/2006/relationships/tags" Target="../tags/tag239.xml"/><Relationship Id="rId5" Type="http://schemas.openxmlformats.org/officeDocument/2006/relationships/slideLayout" Target="../slideLayouts/slideLayout1.xml"/><Relationship Id="rId4" Type="http://schemas.openxmlformats.org/officeDocument/2006/relationships/tags" Target="../tags/tag242.xml"/></Relationships>
</file>

<file path=ppt/slides/_rels/slide41.xml.rels><?xml version="1.0" encoding="UTF-8" standalone="yes"?>
<Relationships xmlns="http://schemas.openxmlformats.org/package/2006/relationships"><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 Id="rId5" Type="http://schemas.openxmlformats.org/officeDocument/2006/relationships/slideLayout" Target="../slideLayouts/slideLayout1.xml"/><Relationship Id="rId4" Type="http://schemas.openxmlformats.org/officeDocument/2006/relationships/tags" Target="../tags/tag246.xml"/></Relationships>
</file>

<file path=ppt/slides/_rels/slide42.xml.rels><?xml version="1.0" encoding="UTF-8" standalone="yes"?>
<Relationships xmlns="http://schemas.openxmlformats.org/package/2006/relationships"><Relationship Id="rId8" Type="http://schemas.openxmlformats.org/officeDocument/2006/relationships/tags" Target="../tags/tag254.xml"/><Relationship Id="rId13" Type="http://schemas.openxmlformats.org/officeDocument/2006/relationships/tags" Target="../tags/tag259.xml"/><Relationship Id="rId18" Type="http://schemas.openxmlformats.org/officeDocument/2006/relationships/tags" Target="../tags/tag264.xml"/><Relationship Id="rId26" Type="http://schemas.openxmlformats.org/officeDocument/2006/relationships/tags" Target="../tags/tag272.xml"/><Relationship Id="rId3" Type="http://schemas.openxmlformats.org/officeDocument/2006/relationships/tags" Target="../tags/tag249.xml"/><Relationship Id="rId21" Type="http://schemas.openxmlformats.org/officeDocument/2006/relationships/tags" Target="../tags/tag267.xml"/><Relationship Id="rId34" Type="http://schemas.openxmlformats.org/officeDocument/2006/relationships/tags" Target="../tags/tag280.xml"/><Relationship Id="rId7" Type="http://schemas.openxmlformats.org/officeDocument/2006/relationships/tags" Target="../tags/tag253.xml"/><Relationship Id="rId12" Type="http://schemas.openxmlformats.org/officeDocument/2006/relationships/tags" Target="../tags/tag258.xml"/><Relationship Id="rId17" Type="http://schemas.openxmlformats.org/officeDocument/2006/relationships/tags" Target="../tags/tag263.xml"/><Relationship Id="rId25" Type="http://schemas.openxmlformats.org/officeDocument/2006/relationships/tags" Target="../tags/tag271.xml"/><Relationship Id="rId33" Type="http://schemas.openxmlformats.org/officeDocument/2006/relationships/tags" Target="../tags/tag279.xml"/><Relationship Id="rId2" Type="http://schemas.openxmlformats.org/officeDocument/2006/relationships/tags" Target="../tags/tag248.xml"/><Relationship Id="rId16" Type="http://schemas.openxmlformats.org/officeDocument/2006/relationships/tags" Target="../tags/tag262.xml"/><Relationship Id="rId20" Type="http://schemas.openxmlformats.org/officeDocument/2006/relationships/tags" Target="../tags/tag266.xml"/><Relationship Id="rId29" Type="http://schemas.openxmlformats.org/officeDocument/2006/relationships/tags" Target="../tags/tag275.xml"/><Relationship Id="rId1" Type="http://schemas.openxmlformats.org/officeDocument/2006/relationships/tags" Target="../tags/tag247.xml"/><Relationship Id="rId6" Type="http://schemas.openxmlformats.org/officeDocument/2006/relationships/tags" Target="../tags/tag252.xml"/><Relationship Id="rId11" Type="http://schemas.openxmlformats.org/officeDocument/2006/relationships/tags" Target="../tags/tag257.xml"/><Relationship Id="rId24" Type="http://schemas.openxmlformats.org/officeDocument/2006/relationships/tags" Target="../tags/tag270.xml"/><Relationship Id="rId32" Type="http://schemas.openxmlformats.org/officeDocument/2006/relationships/tags" Target="../tags/tag278.xml"/><Relationship Id="rId5" Type="http://schemas.openxmlformats.org/officeDocument/2006/relationships/tags" Target="../tags/tag251.xml"/><Relationship Id="rId15" Type="http://schemas.openxmlformats.org/officeDocument/2006/relationships/tags" Target="../tags/tag261.xml"/><Relationship Id="rId23" Type="http://schemas.openxmlformats.org/officeDocument/2006/relationships/tags" Target="../tags/tag269.xml"/><Relationship Id="rId28" Type="http://schemas.openxmlformats.org/officeDocument/2006/relationships/tags" Target="../tags/tag274.xml"/><Relationship Id="rId36" Type="http://schemas.openxmlformats.org/officeDocument/2006/relationships/slideLayout" Target="../slideLayouts/slideLayout1.xml"/><Relationship Id="rId10" Type="http://schemas.openxmlformats.org/officeDocument/2006/relationships/tags" Target="../tags/tag256.xml"/><Relationship Id="rId19" Type="http://schemas.openxmlformats.org/officeDocument/2006/relationships/tags" Target="../tags/tag265.xml"/><Relationship Id="rId31" Type="http://schemas.openxmlformats.org/officeDocument/2006/relationships/tags" Target="../tags/tag277.xml"/><Relationship Id="rId4" Type="http://schemas.openxmlformats.org/officeDocument/2006/relationships/tags" Target="../tags/tag250.xml"/><Relationship Id="rId9" Type="http://schemas.openxmlformats.org/officeDocument/2006/relationships/tags" Target="../tags/tag255.xml"/><Relationship Id="rId14" Type="http://schemas.openxmlformats.org/officeDocument/2006/relationships/tags" Target="../tags/tag260.xml"/><Relationship Id="rId22" Type="http://schemas.openxmlformats.org/officeDocument/2006/relationships/tags" Target="../tags/tag268.xml"/><Relationship Id="rId27" Type="http://schemas.openxmlformats.org/officeDocument/2006/relationships/tags" Target="../tags/tag273.xml"/><Relationship Id="rId30" Type="http://schemas.openxmlformats.org/officeDocument/2006/relationships/tags" Target="../tags/tag276.xml"/><Relationship Id="rId35" Type="http://schemas.openxmlformats.org/officeDocument/2006/relationships/tags" Target="../tags/tag281.xml"/></Relationships>
</file>

<file path=ppt/slides/_rels/slide43.xml.rels><?xml version="1.0" encoding="UTF-8" standalone="yes"?>
<Relationships xmlns="http://schemas.openxmlformats.org/package/2006/relationships"><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tags" Target="../tags/tag282.xml"/><Relationship Id="rId5" Type="http://schemas.openxmlformats.org/officeDocument/2006/relationships/slideLayout" Target="../slideLayouts/slideLayout1.xml"/><Relationship Id="rId4" Type="http://schemas.openxmlformats.org/officeDocument/2006/relationships/tags" Target="../tags/tag285.xml"/></Relationships>
</file>

<file path=ppt/slides/_rels/slide44.xml.rels><?xml version="1.0" encoding="UTF-8" standalone="yes"?>
<Relationships xmlns="http://schemas.openxmlformats.org/package/2006/relationships"><Relationship Id="rId3" Type="http://schemas.openxmlformats.org/officeDocument/2006/relationships/tags" Target="../tags/tag288.xml"/><Relationship Id="rId2" Type="http://schemas.openxmlformats.org/officeDocument/2006/relationships/tags" Target="../tags/tag287.xml"/><Relationship Id="rId1" Type="http://schemas.openxmlformats.org/officeDocument/2006/relationships/tags" Target="../tags/tag286.xml"/><Relationship Id="rId5" Type="http://schemas.openxmlformats.org/officeDocument/2006/relationships/slideLayout" Target="../slideLayouts/slideLayout1.xml"/><Relationship Id="rId4" Type="http://schemas.openxmlformats.org/officeDocument/2006/relationships/tags" Target="../tags/tag289.xml"/></Relationships>
</file>

<file path=ppt/slides/_rels/slide45.xml.rels><?xml version="1.0" encoding="UTF-8" standalone="yes"?>
<Relationships xmlns="http://schemas.openxmlformats.org/package/2006/relationships"><Relationship Id="rId8" Type="http://schemas.openxmlformats.org/officeDocument/2006/relationships/hyperlink" Target="mailto:St-ulric@lamatanie.ca" TargetMode="External"/><Relationship Id="rId3" Type="http://schemas.openxmlformats.org/officeDocument/2006/relationships/tags" Target="../tags/tag292.xml"/><Relationship Id="rId7" Type="http://schemas.openxmlformats.org/officeDocument/2006/relationships/image" Target="../media/image46.png"/><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slideLayout" Target="../slideLayouts/slideLayout2.xml"/><Relationship Id="rId5" Type="http://schemas.openxmlformats.org/officeDocument/2006/relationships/tags" Target="../tags/tag294.xml"/><Relationship Id="rId10" Type="http://schemas.openxmlformats.org/officeDocument/2006/relationships/image" Target="../media/image47.png"/><Relationship Id="rId4" Type="http://schemas.openxmlformats.org/officeDocument/2006/relationships/tags" Target="../tags/tag293.xml"/><Relationship Id="rId9" Type="http://schemas.openxmlformats.org/officeDocument/2006/relationships/hyperlink" Target="mailto:Valerie.charest@lamatanie.ca" TargetMode="Externa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7" Type="http://schemas.microsoft.com/office/2007/relationships/hdphoto" Target="../media/hdphoto1.wdp"/><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7.png"/><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1.xml"/><Relationship Id="rId4"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Layout" Target="../slideLayouts/slideLayout1.xml"/><Relationship Id="rId4" Type="http://schemas.openxmlformats.org/officeDocument/2006/relationships/tags" Target="../tags/tag3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38.xml"/><Relationship Id="rId7" Type="http://schemas.openxmlformats.org/officeDocument/2006/relationships/diagramData" Target="../diagrams/data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slideLayout" Target="../slideLayouts/slideLayout1.xml"/><Relationship Id="rId11" Type="http://schemas.microsoft.com/office/2007/relationships/diagramDrawing" Target="../diagrams/drawing2.xml"/><Relationship Id="rId5" Type="http://schemas.openxmlformats.org/officeDocument/2006/relationships/tags" Target="../tags/tag40.xml"/><Relationship Id="rId10" Type="http://schemas.openxmlformats.org/officeDocument/2006/relationships/diagramColors" Target="../diagrams/colors2.xml"/><Relationship Id="rId4" Type="http://schemas.openxmlformats.org/officeDocument/2006/relationships/tags" Target="../tags/tag39.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43.xml"/><Relationship Id="rId7" Type="http://schemas.openxmlformats.org/officeDocument/2006/relationships/slideLayout" Target="../slideLayouts/slideLayout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327FA4E4-91BD-4524-82FA-DFC3354B5585}"/>
              </a:ext>
            </a:extLst>
          </p:cNvPr>
          <p:cNvPicPr>
            <a:picLocks noChangeAspect="1"/>
          </p:cNvPicPr>
          <p:nvPr>
            <p:custDataLst>
              <p:tags r:id="rId1"/>
            </p:custDataLst>
          </p:nvPr>
        </p:nvPicPr>
        <p:blipFill>
          <a:blip r:embed="rId9" cstate="screen">
            <a:extLst>
              <a:ext uri="{28A0092B-C50C-407E-A947-70E740481C1C}">
                <a14:useLocalDpi xmlns:a14="http://schemas.microsoft.com/office/drawing/2010/main"/>
              </a:ext>
            </a:extLst>
          </a:blip>
          <a:srcRect/>
          <a:stretch/>
        </p:blipFill>
        <p:spPr>
          <a:xfrm>
            <a:off x="7205074" y="-119656"/>
            <a:ext cx="4986926" cy="7097312"/>
          </a:xfrm>
          <a:prstGeom prst="rect">
            <a:avLst/>
          </a:prstGeom>
        </p:spPr>
      </p:pic>
      <p:sp>
        <p:nvSpPr>
          <p:cNvPr id="11" name="Ellipse 10">
            <a:extLst>
              <a:ext uri="{FF2B5EF4-FFF2-40B4-BE49-F238E27FC236}">
                <a16:creationId xmlns:a16="http://schemas.microsoft.com/office/drawing/2014/main" id="{A39E7D42-5844-44FE-A4E1-52EA472C216D}"/>
              </a:ext>
            </a:extLst>
          </p:cNvPr>
          <p:cNvSpPr/>
          <p:nvPr>
            <p:custDataLst>
              <p:tags r:id="rId2"/>
            </p:custDataLst>
          </p:nvPr>
        </p:nvSpPr>
        <p:spPr>
          <a:xfrm>
            <a:off x="2315838" y="-311871"/>
            <a:ext cx="9357289" cy="9357289"/>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a:extLst>
              <a:ext uri="{FF2B5EF4-FFF2-40B4-BE49-F238E27FC236}">
                <a16:creationId xmlns:a16="http://schemas.microsoft.com/office/drawing/2014/main" id="{BC379F69-E5F2-4412-BF45-779688F85942}"/>
              </a:ext>
            </a:extLst>
          </p:cNvPr>
          <p:cNvSpPr/>
          <p:nvPr>
            <p:custDataLst>
              <p:tags r:id="rId3"/>
            </p:custDataLst>
          </p:nvPr>
        </p:nvSpPr>
        <p:spPr>
          <a:xfrm>
            <a:off x="2358753" y="152400"/>
            <a:ext cx="9357289" cy="935728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80340707-772B-468B-ACCB-8A7777BBF113}"/>
              </a:ext>
            </a:extLst>
          </p:cNvPr>
          <p:cNvSpPr/>
          <p:nvPr>
            <p:custDataLst>
              <p:tags r:id="rId4"/>
            </p:custDataLst>
          </p:nvPr>
        </p:nvSpPr>
        <p:spPr>
          <a:xfrm>
            <a:off x="2046207" y="-311872"/>
            <a:ext cx="9357289" cy="935728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ZoneTexte 8">
            <a:extLst>
              <a:ext uri="{FF2B5EF4-FFF2-40B4-BE49-F238E27FC236}">
                <a16:creationId xmlns:a16="http://schemas.microsoft.com/office/drawing/2014/main" id="{FA9BD6B8-80E3-4221-94D3-8DC9FA1D9EB8}"/>
              </a:ext>
            </a:extLst>
          </p:cNvPr>
          <p:cNvSpPr txBox="1"/>
          <p:nvPr>
            <p:custDataLst>
              <p:tags r:id="rId5"/>
            </p:custDataLst>
          </p:nvPr>
        </p:nvSpPr>
        <p:spPr>
          <a:xfrm>
            <a:off x="17127" y="3212612"/>
            <a:ext cx="7072990" cy="2739211"/>
          </a:xfrm>
          <a:prstGeom prst="rect">
            <a:avLst/>
          </a:prstGeom>
          <a:noFill/>
        </p:spPr>
        <p:txBody>
          <a:bodyPr wrap="square" rtlCol="0">
            <a:spAutoFit/>
          </a:bodyPr>
          <a:lstStyle/>
          <a:p>
            <a:pPr algn="r"/>
            <a:r>
              <a:rPr lang="fr-CA" sz="4800" dirty="0">
                <a:solidFill>
                  <a:schemeClr val="bg1">
                    <a:lumMod val="50000"/>
                  </a:schemeClr>
                </a:solidFill>
                <a:latin typeface="Arial Black" panose="020B0A04020102020204" pitchFamily="34" charset="0"/>
              </a:rPr>
              <a:t>MUNICIPALITÉ DE SAINT-ULRIC</a:t>
            </a:r>
          </a:p>
          <a:p>
            <a:pPr algn="r"/>
            <a:r>
              <a:rPr lang="fr-CA" sz="2000" dirty="0">
                <a:solidFill>
                  <a:schemeClr val="bg1">
                    <a:lumMod val="50000"/>
                  </a:schemeClr>
                </a:solidFill>
                <a:latin typeface="Arial" panose="020B0604020202020204" pitchFamily="34" charset="0"/>
                <a:cs typeface="Arial" panose="020B0604020202020204" pitchFamily="34" charset="0"/>
              </a:rPr>
              <a:t>MODIFICATIONS À LA </a:t>
            </a:r>
          </a:p>
          <a:p>
            <a:pPr algn="r"/>
            <a:r>
              <a:rPr lang="fr-CA" sz="2000" dirty="0">
                <a:solidFill>
                  <a:schemeClr val="bg1">
                    <a:lumMod val="50000"/>
                  </a:schemeClr>
                </a:solidFill>
                <a:latin typeface="Arial" panose="020B0604020202020204" pitchFamily="34" charset="0"/>
                <a:cs typeface="Arial" panose="020B0604020202020204" pitchFamily="34" charset="0"/>
              </a:rPr>
              <a:t>RÉGLEMENTATION D’URBANISME</a:t>
            </a:r>
          </a:p>
          <a:p>
            <a:pPr algn="r"/>
            <a:endParaRPr lang="fr-CA" sz="2000" dirty="0">
              <a:solidFill>
                <a:schemeClr val="bg1">
                  <a:lumMod val="50000"/>
                </a:schemeClr>
              </a:solidFill>
              <a:latin typeface="Arial" panose="020B0604020202020204" pitchFamily="34" charset="0"/>
              <a:cs typeface="Arial" panose="020B0604020202020204" pitchFamily="34" charset="0"/>
            </a:endParaRPr>
          </a:p>
          <a:p>
            <a:pPr algn="r"/>
            <a:r>
              <a:rPr lang="fr-CA" sz="1600" b="1" dirty="0">
                <a:solidFill>
                  <a:schemeClr val="bg1">
                    <a:lumMod val="50000"/>
                  </a:schemeClr>
                </a:solidFill>
                <a:latin typeface="Arial" panose="020B0604020202020204" pitchFamily="34" charset="0"/>
                <a:cs typeface="Arial" panose="020B0604020202020204" pitchFamily="34" charset="0"/>
              </a:rPr>
              <a:t>JUILLET 2023</a:t>
            </a:r>
          </a:p>
        </p:txBody>
      </p:sp>
      <p:pic>
        <p:nvPicPr>
          <p:cNvPr id="4" name="Image 3">
            <a:extLst>
              <a:ext uri="{FF2B5EF4-FFF2-40B4-BE49-F238E27FC236}">
                <a16:creationId xmlns:a16="http://schemas.microsoft.com/office/drawing/2014/main" id="{A0FC7D24-80A2-D9DF-6DCC-2F1886066E29}"/>
              </a:ext>
            </a:extLst>
          </p:cNvPr>
          <p:cNvPicPr>
            <a:picLocks noChangeAspect="1"/>
          </p:cNvPicPr>
          <p:nvPr>
            <p:custDataLst>
              <p:tags r:id="rId6"/>
            </p:custDataLst>
          </p:nvPr>
        </p:nvPicPr>
        <p:blipFill>
          <a:blip r:embed="rId10" cstate="screen">
            <a:extLst>
              <a:ext uri="{28A0092B-C50C-407E-A947-70E740481C1C}">
                <a14:useLocalDpi xmlns:a14="http://schemas.microsoft.com/office/drawing/2010/main"/>
              </a:ext>
            </a:extLst>
          </a:blip>
          <a:srcRect/>
          <a:stretch/>
        </p:blipFill>
        <p:spPr>
          <a:xfrm>
            <a:off x="364917" y="345985"/>
            <a:ext cx="666750" cy="595735"/>
          </a:xfrm>
          <a:prstGeom prst="rect">
            <a:avLst/>
          </a:prstGeom>
        </p:spPr>
      </p:pic>
    </p:spTree>
    <p:extLst>
      <p:ext uri="{BB962C8B-B14F-4D97-AF65-F5344CB8AC3E}">
        <p14:creationId xmlns:p14="http://schemas.microsoft.com/office/powerpoint/2010/main" val="1844682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122231" y="808544"/>
            <a:ext cx="8445443" cy="3754874"/>
          </a:xfrm>
          <a:prstGeom prst="rect">
            <a:avLst/>
          </a:prstGeom>
          <a:noFill/>
        </p:spPr>
        <p:txBody>
          <a:bodyPr wrap="square" rtlCol="0">
            <a:spAutoFit/>
          </a:bodyPr>
          <a:lstStyle/>
          <a:p>
            <a:pPr>
              <a:spcAft>
                <a:spcPts val="600"/>
              </a:spcAft>
            </a:pPr>
            <a:r>
              <a:rPr lang="fr-CA" b="1" dirty="0">
                <a:solidFill>
                  <a:srgbClr val="55C3CF"/>
                </a:solidFill>
                <a:latin typeface="Arial" panose="020B0604020202020204" pitchFamily="34" charset="0"/>
                <a:cs typeface="Arial" panose="020B0604020202020204" pitchFamily="34" charset="0"/>
              </a:rPr>
              <a:t>ACTIVITÉS SENSIBLES EN ZONES DE CONTRAINTES</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Nouvel objectif pour interdire ou restreindre les activités sensibles en zones de contraintes (sécurité publique) </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Érosion côtière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Plaine inondable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Mouvements de sol</a:t>
            </a: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Activités sensibles = lieux d’habitation ou de rassemblement de clientèles vulnérables et fonctions essentielles aux fins de sécurité publique</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3" name="Picture 2" descr="Et si nos aînés finissaient par tout payer de leur poche? | Radio-Canada.ca">
            <a:extLst>
              <a:ext uri="{FF2B5EF4-FFF2-40B4-BE49-F238E27FC236}">
                <a16:creationId xmlns:a16="http://schemas.microsoft.com/office/drawing/2014/main" id="{7583E96C-CC94-F5B0-0049-78F327504DF9}"/>
              </a:ext>
            </a:extLst>
          </p:cNvPr>
          <p:cNvPicPr>
            <a:picLocks noChangeAspect="1" noChangeArrowheads="1"/>
          </p:cNvPicPr>
          <p:nvPr>
            <p:custDataLst>
              <p:tags r:id="rId6"/>
            </p:custDataLst>
          </p:nvPr>
        </p:nvPicPr>
        <p:blipFill rotWithShape="1">
          <a:blip r:embed="rId10" cstate="screen">
            <a:extLst>
              <a:ext uri="{28A0092B-C50C-407E-A947-70E740481C1C}">
                <a14:useLocalDpi xmlns:a14="http://schemas.microsoft.com/office/drawing/2010/main"/>
              </a:ext>
            </a:extLst>
          </a:blip>
          <a:srcRect/>
          <a:stretch/>
        </p:blipFill>
        <p:spPr bwMode="auto">
          <a:xfrm>
            <a:off x="4047294" y="4494496"/>
            <a:ext cx="1871434" cy="1871434"/>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4" descr="Comment trouver une garderie à Montréal | S'installer à Montréal">
            <a:extLst>
              <a:ext uri="{FF2B5EF4-FFF2-40B4-BE49-F238E27FC236}">
                <a16:creationId xmlns:a16="http://schemas.microsoft.com/office/drawing/2014/main" id="{44356742-FC1C-D0E5-52C6-BE93F0F07356}"/>
              </a:ext>
            </a:extLst>
          </p:cNvPr>
          <p:cNvPicPr>
            <a:picLocks noChangeAspect="1" noChangeArrowheads="1"/>
          </p:cNvPicPr>
          <p:nvPr>
            <p:custDataLst>
              <p:tags r:id="rId7"/>
            </p:custDataLst>
          </p:nvPr>
        </p:nvPicPr>
        <p:blipFill rotWithShape="1">
          <a:blip r:embed="rId11" cstate="screen">
            <a:extLst>
              <a:ext uri="{28A0092B-C50C-407E-A947-70E740481C1C}">
                <a14:useLocalDpi xmlns:a14="http://schemas.microsoft.com/office/drawing/2010/main"/>
              </a:ext>
            </a:extLst>
          </a:blip>
          <a:srcRect/>
          <a:stretch/>
        </p:blipFill>
        <p:spPr bwMode="auto">
          <a:xfrm>
            <a:off x="6100531" y="4494496"/>
            <a:ext cx="1871434" cy="1871434"/>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8" descr="Quelles histoires ? Faut-il connaître la personne âgée pour l'accompagner ?  – PalliaLiège">
            <a:extLst>
              <a:ext uri="{FF2B5EF4-FFF2-40B4-BE49-F238E27FC236}">
                <a16:creationId xmlns:a16="http://schemas.microsoft.com/office/drawing/2014/main" id="{470969AF-6A81-4799-12B5-34C74FD8AFD4}"/>
              </a:ext>
            </a:extLst>
          </p:cNvPr>
          <p:cNvPicPr>
            <a:picLocks noChangeAspect="1" noChangeArrowheads="1"/>
          </p:cNvPicPr>
          <p:nvPr>
            <p:custDataLst>
              <p:tags r:id="rId8"/>
            </p:custDataLst>
          </p:nvPr>
        </p:nvPicPr>
        <p:blipFill rotWithShape="1">
          <a:blip r:embed="rId12" cstate="screen">
            <a:extLst>
              <a:ext uri="{28A0092B-C50C-407E-A947-70E740481C1C}">
                <a14:useLocalDpi xmlns:a14="http://schemas.microsoft.com/office/drawing/2010/main"/>
              </a:ext>
            </a:extLst>
          </a:blip>
          <a:srcRect/>
          <a:stretch/>
        </p:blipFill>
        <p:spPr bwMode="auto">
          <a:xfrm>
            <a:off x="8153768" y="4494496"/>
            <a:ext cx="1871434" cy="1871434"/>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923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122231" y="808544"/>
            <a:ext cx="8445443" cy="2139047"/>
          </a:xfrm>
          <a:prstGeom prst="rect">
            <a:avLst/>
          </a:prstGeom>
          <a:noFill/>
        </p:spPr>
        <p:txBody>
          <a:bodyPr wrap="square" rtlCol="0">
            <a:spAutoFit/>
          </a:bodyPr>
          <a:lstStyle/>
          <a:p>
            <a:pPr>
              <a:spcAft>
                <a:spcPts val="600"/>
              </a:spcAft>
            </a:pPr>
            <a:r>
              <a:rPr lang="fr-CA" b="1" dirty="0">
                <a:solidFill>
                  <a:srgbClr val="50C8A7"/>
                </a:solidFill>
                <a:latin typeface="Arial" panose="020B0604020202020204" pitchFamily="34" charset="0"/>
                <a:cs typeface="Arial" panose="020B0604020202020204" pitchFamily="34" charset="0"/>
              </a:rPr>
              <a:t>MILIEUX HYDRIQUES</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Nouveau régime transitoire par le gouvernement du Québec </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Cadre uniformisé pour le Québec</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Autorisation municipale prévue dans la réglementation provinciale </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E52B574F-E675-E7E9-FFC9-19CA17514811}"/>
              </a:ext>
            </a:extLst>
          </p:cNvPr>
          <p:cNvPicPr>
            <a:picLocks noChangeAspect="1"/>
          </p:cNvPicPr>
          <p:nvPr>
            <p:custDataLst>
              <p:tags r:id="rId6"/>
            </p:custDataLst>
          </p:nvPr>
        </p:nvPicPr>
        <p:blipFill>
          <a:blip r:embed="rId8" cstate="screen">
            <a:extLst>
              <a:ext uri="{28A0092B-C50C-407E-A947-70E740481C1C}">
                <a14:useLocalDpi xmlns:a14="http://schemas.microsoft.com/office/drawing/2010/main"/>
              </a:ext>
            </a:extLst>
          </a:blip>
          <a:stretch>
            <a:fillRect/>
          </a:stretch>
        </p:blipFill>
        <p:spPr>
          <a:xfrm>
            <a:off x="8801597" y="2947591"/>
            <a:ext cx="2766077" cy="3614341"/>
          </a:xfrm>
          <a:prstGeom prst="rect">
            <a:avLst/>
          </a:prstGeom>
        </p:spPr>
      </p:pic>
    </p:spTree>
    <p:extLst>
      <p:ext uri="{BB962C8B-B14F-4D97-AF65-F5344CB8AC3E}">
        <p14:creationId xmlns:p14="http://schemas.microsoft.com/office/powerpoint/2010/main" val="4018663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279981" y="452944"/>
            <a:ext cx="8445443" cy="2846933"/>
          </a:xfrm>
          <a:prstGeom prst="rect">
            <a:avLst/>
          </a:prstGeom>
          <a:noFill/>
        </p:spPr>
        <p:txBody>
          <a:bodyPr wrap="square" rtlCol="0">
            <a:spAutoFit/>
          </a:bodyPr>
          <a:lstStyle/>
          <a:p>
            <a:pPr>
              <a:spcAft>
                <a:spcPts val="600"/>
              </a:spcAft>
            </a:pPr>
            <a:r>
              <a:rPr lang="fr-CA" b="1" dirty="0">
                <a:solidFill>
                  <a:srgbClr val="50C8A7"/>
                </a:solidFill>
                <a:latin typeface="Arial" panose="020B0604020202020204" pitchFamily="34" charset="0"/>
                <a:cs typeface="Arial" panose="020B0604020202020204" pitchFamily="34" charset="0"/>
              </a:rPr>
              <a:t>ÎLOTS DE CHALEUR</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Nouveautés à intégrer au plan d’urbanisme (obligation LAU)</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Définition de la problématique</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Enjeu moins important en Matanie</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Nouvelle cartographie</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Moyens de mise en œuvre identifiant les mesures d’atténuation</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B71B5269-C148-EA40-7774-348FD8BF7962}"/>
              </a:ext>
            </a:extLst>
          </p:cNvPr>
          <p:cNvPicPr>
            <a:picLocks noChangeAspect="1"/>
          </p:cNvPicPr>
          <p:nvPr>
            <p:custDataLst>
              <p:tags r:id="rId6"/>
            </p:custDataLst>
          </p:nvPr>
        </p:nvPicPr>
        <p:blipFill>
          <a:blip r:embed="rId8"/>
          <a:stretch>
            <a:fillRect/>
          </a:stretch>
        </p:blipFill>
        <p:spPr>
          <a:xfrm>
            <a:off x="3991625" y="3275504"/>
            <a:ext cx="6086439" cy="3129552"/>
          </a:xfrm>
          <a:prstGeom prst="rect">
            <a:avLst/>
          </a:prstGeom>
        </p:spPr>
      </p:pic>
    </p:spTree>
    <p:extLst>
      <p:ext uri="{BB962C8B-B14F-4D97-AF65-F5344CB8AC3E}">
        <p14:creationId xmlns:p14="http://schemas.microsoft.com/office/powerpoint/2010/main" val="661837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078479" y="452944"/>
            <a:ext cx="8445443" cy="723275"/>
          </a:xfrm>
          <a:prstGeom prst="rect">
            <a:avLst/>
          </a:prstGeom>
          <a:noFill/>
        </p:spPr>
        <p:txBody>
          <a:bodyPr wrap="square" rtlCol="0">
            <a:spAutoFit/>
          </a:bodyPr>
          <a:lstStyle/>
          <a:p>
            <a:pPr>
              <a:spcAft>
                <a:spcPts val="600"/>
              </a:spcAft>
            </a:pPr>
            <a:r>
              <a:rPr lang="fr-CA" b="1" dirty="0">
                <a:solidFill>
                  <a:srgbClr val="50C8A7"/>
                </a:solidFill>
                <a:latin typeface="Arial" panose="020B0604020202020204" pitchFamily="34" charset="0"/>
                <a:cs typeface="Arial" panose="020B0604020202020204" pitchFamily="34" charset="0"/>
              </a:rPr>
              <a:t>INDICE DE VULNÉRABILITÉ AUX VAGUES DE CHALEUR- CARTOGRAPHIE</a:t>
            </a:r>
          </a:p>
          <a:p>
            <a:pPr>
              <a:spcAft>
                <a:spcPts val="600"/>
              </a:spcAft>
            </a:pPr>
            <a:endParaRPr lang="fr-CA"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46D1030D-C412-6957-C426-BD1BB7136F55}"/>
              </a:ext>
            </a:extLst>
          </p:cNvPr>
          <p:cNvPicPr>
            <a:picLocks noChangeAspect="1"/>
          </p:cNvPicPr>
          <p:nvPr/>
        </p:nvPicPr>
        <p:blipFill>
          <a:blip r:embed="rId7"/>
          <a:stretch>
            <a:fillRect/>
          </a:stretch>
        </p:blipFill>
        <p:spPr>
          <a:xfrm>
            <a:off x="3044095" y="924004"/>
            <a:ext cx="8681329" cy="5592839"/>
          </a:xfrm>
          <a:prstGeom prst="rect">
            <a:avLst/>
          </a:prstGeom>
        </p:spPr>
      </p:pic>
    </p:spTree>
    <p:extLst>
      <p:ext uri="{BB962C8B-B14F-4D97-AF65-F5344CB8AC3E}">
        <p14:creationId xmlns:p14="http://schemas.microsoft.com/office/powerpoint/2010/main" val="308610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078479" y="452944"/>
            <a:ext cx="8445443" cy="723275"/>
          </a:xfrm>
          <a:prstGeom prst="rect">
            <a:avLst/>
          </a:prstGeom>
          <a:noFill/>
        </p:spPr>
        <p:txBody>
          <a:bodyPr wrap="square" rtlCol="0">
            <a:spAutoFit/>
          </a:bodyPr>
          <a:lstStyle/>
          <a:p>
            <a:pPr>
              <a:spcAft>
                <a:spcPts val="600"/>
              </a:spcAft>
            </a:pPr>
            <a:r>
              <a:rPr lang="fr-CA" b="1" dirty="0">
                <a:solidFill>
                  <a:srgbClr val="50C8A7"/>
                </a:solidFill>
                <a:latin typeface="Arial" panose="020B0604020202020204" pitchFamily="34" charset="0"/>
                <a:cs typeface="Arial" panose="020B0604020202020204" pitchFamily="34" charset="0"/>
              </a:rPr>
              <a:t>ÎLOTS DE CHALEUR - CARTOGRAPHIE</a:t>
            </a:r>
          </a:p>
          <a:p>
            <a:pPr>
              <a:spcAft>
                <a:spcPts val="600"/>
              </a:spcAft>
            </a:pPr>
            <a:endParaRPr lang="fr-CA"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398903E0-14CE-794B-511D-5406B4258A09}"/>
              </a:ext>
            </a:extLst>
          </p:cNvPr>
          <p:cNvPicPr>
            <a:picLocks noChangeAspect="1"/>
          </p:cNvPicPr>
          <p:nvPr/>
        </p:nvPicPr>
        <p:blipFill>
          <a:blip r:embed="rId7"/>
          <a:stretch>
            <a:fillRect/>
          </a:stretch>
        </p:blipFill>
        <p:spPr>
          <a:xfrm>
            <a:off x="3026246" y="953729"/>
            <a:ext cx="8699178" cy="5599471"/>
          </a:xfrm>
          <a:prstGeom prst="rect">
            <a:avLst/>
          </a:prstGeom>
        </p:spPr>
      </p:pic>
    </p:spTree>
    <p:extLst>
      <p:ext uri="{BB962C8B-B14F-4D97-AF65-F5344CB8AC3E}">
        <p14:creationId xmlns:p14="http://schemas.microsoft.com/office/powerpoint/2010/main" val="2786559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122231" y="808544"/>
            <a:ext cx="8445443" cy="3831818"/>
          </a:xfrm>
          <a:prstGeom prst="rect">
            <a:avLst/>
          </a:prstGeom>
          <a:noFill/>
        </p:spPr>
        <p:txBody>
          <a:bodyPr wrap="square" rtlCol="0">
            <a:spAutoFit/>
          </a:bodyPr>
          <a:lstStyle/>
          <a:p>
            <a:pPr>
              <a:spcAft>
                <a:spcPts val="600"/>
              </a:spcAft>
            </a:pPr>
            <a:r>
              <a:rPr lang="fr-CA" b="1" dirty="0">
                <a:solidFill>
                  <a:srgbClr val="4ABA46"/>
                </a:solidFill>
                <a:latin typeface="Arial" panose="020B0604020202020204" pitchFamily="34" charset="0"/>
                <a:cs typeface="Arial" panose="020B0604020202020204" pitchFamily="34" charset="0"/>
              </a:rPr>
              <a:t>AGRICULTURE URBAINE</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Contexte du plan d’action en agriculture urbaine de la MRC</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 objectif et moyen de mise en œuvre pour promouvoir l’autonomie alimentaire dans les milieux urbanisés </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Petits animaux de ferme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Apiculture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Potagers </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 grille de compatibilité certains projets agriculture urbaine en milieu urbain</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CB7982A0-4742-350B-6887-FAD70D554594}"/>
              </a:ext>
            </a:extLst>
          </p:cNvPr>
          <p:cNvPicPr>
            <a:picLocks noChangeAspect="1"/>
          </p:cNvPicPr>
          <p:nvPr>
            <p:custDataLst>
              <p:tags r:id="rId6"/>
            </p:custDataLst>
          </p:nvPr>
        </p:nvPicPr>
        <p:blipFill rotWithShape="1">
          <a:blip r:embed="rId10" cstate="screen">
            <a:extLst>
              <a:ext uri="{28A0092B-C50C-407E-A947-70E740481C1C}">
                <a14:useLocalDpi xmlns:a14="http://schemas.microsoft.com/office/drawing/2010/main"/>
              </a:ext>
            </a:extLst>
          </a:blip>
          <a:srcRect/>
          <a:stretch/>
        </p:blipFill>
        <p:spPr>
          <a:xfrm>
            <a:off x="6350086" y="3999981"/>
            <a:ext cx="2313420" cy="2313420"/>
          </a:xfrm>
          <a:prstGeom prst="ellipse">
            <a:avLst/>
          </a:prstGeom>
        </p:spPr>
      </p:pic>
      <p:pic>
        <p:nvPicPr>
          <p:cNvPr id="16" name="Image 15">
            <a:extLst>
              <a:ext uri="{FF2B5EF4-FFF2-40B4-BE49-F238E27FC236}">
                <a16:creationId xmlns:a16="http://schemas.microsoft.com/office/drawing/2014/main" id="{3D487120-A85C-100C-3C25-382BD3B48671}"/>
              </a:ext>
            </a:extLst>
          </p:cNvPr>
          <p:cNvPicPr>
            <a:picLocks noChangeAspect="1"/>
          </p:cNvPicPr>
          <p:nvPr>
            <p:custDataLst>
              <p:tags r:id="rId7"/>
            </p:custDataLst>
          </p:nvPr>
        </p:nvPicPr>
        <p:blipFill rotWithShape="1">
          <a:blip r:embed="rId11" cstate="screen">
            <a:extLst>
              <a:ext uri="{28A0092B-C50C-407E-A947-70E740481C1C}">
                <a14:useLocalDpi xmlns:a14="http://schemas.microsoft.com/office/drawing/2010/main"/>
              </a:ext>
            </a:extLst>
          </a:blip>
          <a:srcRect/>
          <a:stretch/>
        </p:blipFill>
        <p:spPr>
          <a:xfrm>
            <a:off x="8852992" y="3999981"/>
            <a:ext cx="2385284" cy="2385284"/>
          </a:xfrm>
          <a:prstGeom prst="ellipse">
            <a:avLst/>
          </a:prstGeom>
        </p:spPr>
      </p:pic>
      <p:pic>
        <p:nvPicPr>
          <p:cNvPr id="17" name="Image 16">
            <a:extLst>
              <a:ext uri="{FF2B5EF4-FFF2-40B4-BE49-F238E27FC236}">
                <a16:creationId xmlns:a16="http://schemas.microsoft.com/office/drawing/2014/main" id="{D3B2514E-0C00-48EE-9490-6454CDF85CC2}"/>
              </a:ext>
            </a:extLst>
          </p:cNvPr>
          <p:cNvPicPr>
            <a:picLocks noChangeAspect="1"/>
          </p:cNvPicPr>
          <p:nvPr>
            <p:custDataLst>
              <p:tags r:id="rId8"/>
            </p:custDataLst>
          </p:nvPr>
        </p:nvPicPr>
        <p:blipFill rotWithShape="1">
          <a:blip r:embed="rId12" cstate="screen">
            <a:extLst>
              <a:ext uri="{28A0092B-C50C-407E-A947-70E740481C1C}">
                <a14:useLocalDpi xmlns:a14="http://schemas.microsoft.com/office/drawing/2010/main"/>
              </a:ext>
            </a:extLst>
          </a:blip>
          <a:srcRect/>
          <a:stretch/>
        </p:blipFill>
        <p:spPr>
          <a:xfrm>
            <a:off x="3775316" y="3999981"/>
            <a:ext cx="2385284" cy="2385284"/>
          </a:xfrm>
          <a:prstGeom prst="ellipse">
            <a:avLst/>
          </a:prstGeom>
        </p:spPr>
      </p:pic>
    </p:spTree>
    <p:extLst>
      <p:ext uri="{BB962C8B-B14F-4D97-AF65-F5344CB8AC3E}">
        <p14:creationId xmlns:p14="http://schemas.microsoft.com/office/powerpoint/2010/main" val="29557704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122231" y="808544"/>
            <a:ext cx="8445443" cy="2769989"/>
          </a:xfrm>
          <a:prstGeom prst="rect">
            <a:avLst/>
          </a:prstGeom>
          <a:noFill/>
        </p:spPr>
        <p:txBody>
          <a:bodyPr wrap="square" rtlCol="0">
            <a:spAutoFit/>
          </a:bodyPr>
          <a:lstStyle/>
          <a:p>
            <a:pPr>
              <a:spcAft>
                <a:spcPts val="600"/>
              </a:spcAft>
            </a:pPr>
            <a:r>
              <a:rPr lang="fr-CA" b="1" dirty="0">
                <a:solidFill>
                  <a:srgbClr val="70AD47"/>
                </a:solidFill>
                <a:latin typeface="Arial" panose="020B0604020202020204" pitchFamily="34" charset="0"/>
                <a:cs typeface="Arial" panose="020B0604020202020204" pitchFamily="34" charset="0"/>
              </a:rPr>
              <a:t>ESPACE MARITIME À FORT POTENTIEL RÉCRÉOTOURISTIQUE</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Parc des Rives identifié au schéma de la MRC comme espace maritime à fort potentiel récréotouristique</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Milieu riverain fragile</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Obligation créer un règlement sur les PIIA pour le secteur du parc des Rives</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E6F30DBC-4DE7-782C-9E84-C53B8B8ECF2E}"/>
              </a:ext>
            </a:extLst>
          </p:cNvPr>
          <p:cNvPicPr>
            <a:picLocks noChangeAspect="1"/>
          </p:cNvPicPr>
          <p:nvPr>
            <p:custDataLst>
              <p:tags r:id="rId6"/>
            </p:custDataLst>
          </p:nvPr>
        </p:nvPicPr>
        <p:blipFill rotWithShape="1">
          <a:blip r:embed="rId9" cstate="screen">
            <a:extLst>
              <a:ext uri="{28A0092B-C50C-407E-A947-70E740481C1C}">
                <a14:useLocalDpi xmlns:a14="http://schemas.microsoft.com/office/drawing/2010/main"/>
              </a:ext>
            </a:extLst>
          </a:blip>
          <a:srcRect/>
          <a:stretch/>
        </p:blipFill>
        <p:spPr>
          <a:xfrm>
            <a:off x="4695789" y="3121889"/>
            <a:ext cx="5113881" cy="3089274"/>
          </a:xfrm>
          <a:prstGeom prst="rect">
            <a:avLst/>
          </a:prstGeom>
        </p:spPr>
      </p:pic>
      <p:sp>
        <p:nvSpPr>
          <p:cNvPr id="3" name="Ellipse 2">
            <a:extLst>
              <a:ext uri="{FF2B5EF4-FFF2-40B4-BE49-F238E27FC236}">
                <a16:creationId xmlns:a16="http://schemas.microsoft.com/office/drawing/2014/main" id="{D0B5F0B8-5D93-22E6-DD13-53FE8CC2A937}"/>
              </a:ext>
            </a:extLst>
          </p:cNvPr>
          <p:cNvSpPr/>
          <p:nvPr>
            <p:custDataLst>
              <p:tags r:id="rId7"/>
            </p:custDataLst>
          </p:nvPr>
        </p:nvSpPr>
        <p:spPr>
          <a:xfrm>
            <a:off x="5240594" y="4666526"/>
            <a:ext cx="3608438" cy="136668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701176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2268849"/>
            <a:ext cx="9583360" cy="2923877"/>
          </a:xfrm>
          <a:prstGeom prst="rect">
            <a:avLst/>
          </a:prstGeom>
          <a:noFill/>
        </p:spPr>
        <p:txBody>
          <a:bodyPr wrap="square" rtlCol="0">
            <a:spAutoFit/>
          </a:bodyPr>
          <a:lstStyle/>
          <a:p>
            <a:pPr algn="ctr"/>
            <a:r>
              <a:rPr lang="fr-CA" sz="4800" b="1" dirty="0">
                <a:solidFill>
                  <a:srgbClr val="0098DA"/>
                </a:solidFill>
                <a:latin typeface="Arial" panose="020B0604020202020204" pitchFamily="34" charset="0"/>
                <a:cs typeface="Arial" panose="020B0604020202020204" pitchFamily="34" charset="0"/>
              </a:rPr>
              <a:t>MODIFICATIONS AU RÈGLEMENT DE ZONAGE</a:t>
            </a:r>
          </a:p>
          <a:p>
            <a:pPr algn="ctr"/>
            <a:r>
              <a:rPr lang="fr-CA" sz="4800" b="1" dirty="0">
                <a:solidFill>
                  <a:schemeClr val="accent5">
                    <a:lumMod val="60000"/>
                    <a:lumOff val="40000"/>
                  </a:schemeClr>
                </a:solidFill>
                <a:latin typeface="Arial" panose="020B0604020202020204" pitchFamily="34" charset="0"/>
                <a:cs typeface="Arial" panose="020B0604020202020204" pitchFamily="34" charset="0"/>
              </a:rPr>
              <a:t>↓</a:t>
            </a:r>
          </a:p>
          <a:p>
            <a:pPr algn="ctr"/>
            <a:r>
              <a:rPr lang="fr-CA" sz="4000" b="1" dirty="0">
                <a:solidFill>
                  <a:schemeClr val="accent5">
                    <a:lumMod val="60000"/>
                    <a:lumOff val="40000"/>
                  </a:schemeClr>
                </a:solidFill>
                <a:latin typeface="Arial" panose="020B0604020202020204" pitchFamily="34" charset="0"/>
                <a:cs typeface="Arial" panose="020B0604020202020204" pitchFamily="34" charset="0"/>
              </a:rPr>
              <a:t>À l’initiative de la municipalité</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8A2B69EE-3A39-4305-8475-9499CFC68387}"/>
              </a:ext>
            </a:extLst>
          </p:cNvPr>
          <p:cNvSpPr txBox="1"/>
          <p:nvPr>
            <p:custDataLst>
              <p:tags r:id="rId4"/>
            </p:custDataLst>
          </p:nvPr>
        </p:nvSpPr>
        <p:spPr>
          <a:xfrm>
            <a:off x="316913" y="3121889"/>
            <a:ext cx="2096086" cy="1077218"/>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endParaRPr lang="fr-CA"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29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à l’initiative de la municipalité</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AA18F160-A40F-DBCA-9DBD-CBE6D9B67F36}"/>
              </a:ext>
            </a:extLst>
          </p:cNvPr>
          <p:cNvSpPr txBox="1"/>
          <p:nvPr>
            <p:custDataLst>
              <p:tags r:id="rId6"/>
            </p:custDataLst>
          </p:nvPr>
        </p:nvSpPr>
        <p:spPr>
          <a:xfrm>
            <a:off x="3052556" y="596791"/>
            <a:ext cx="4369667" cy="433965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Modifications à la terminologie (art.2, par.1)</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Abri forestier</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Agrandissement</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Enseigne publicitaire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Gîte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Immeuble protégé</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Piscine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Résidence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Résidence </a:t>
            </a:r>
            <a:r>
              <a:rPr lang="fr-CA" sz="1400" dirty="0" err="1">
                <a:latin typeface="Arial" panose="020B0604020202020204" pitchFamily="34" charset="0"/>
                <a:cs typeface="Arial" panose="020B0604020202020204" pitchFamily="34" charset="0"/>
              </a:rPr>
              <a:t>bifamiliale</a:t>
            </a:r>
            <a:endParaRPr lang="fr-CA" sz="1400"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Résidence de tourisme</a:t>
            </a: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2A600640-3E3B-B072-99B9-899865247C64}"/>
              </a:ext>
            </a:extLst>
          </p:cNvPr>
          <p:cNvSpPr txBox="1"/>
          <p:nvPr>
            <p:custDataLst>
              <p:tags r:id="rId7"/>
            </p:custDataLst>
          </p:nvPr>
        </p:nvSpPr>
        <p:spPr>
          <a:xfrm>
            <a:off x="7551174" y="596791"/>
            <a:ext cx="4369667" cy="740202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Ajouts à la terminologie (art.2, par.2)</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Entretien</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Espace (bande) végétalisé(e)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Établissement de résidence principale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Hébergement touristique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Potager</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Résidence principale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Structure amovible pour potager</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Abrogation (art.2, par.3)</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Cours d’eau</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Édifice public</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Immunisation</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Ligne des hautes eaux</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Littoral</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Piscine creusée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Piscine hors-terre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Plaine inondable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Rive</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Zone de faible courant</a:t>
            </a:r>
          </a:p>
          <a:p>
            <a:pPr marL="742950" lvl="1" indent="-285750">
              <a:spcAft>
                <a:spcPts val="600"/>
              </a:spcAft>
              <a:buFont typeface="Arial" panose="020B0604020202020204" pitchFamily="34" charset="0"/>
              <a:buChar char="•"/>
            </a:pPr>
            <a:r>
              <a:rPr lang="fr-CA" sz="1400" dirty="0">
                <a:latin typeface="Arial" panose="020B0604020202020204" pitchFamily="34" charset="0"/>
                <a:cs typeface="Arial" panose="020B0604020202020204" pitchFamily="34" charset="0"/>
              </a:rPr>
              <a:t>Zone de grand courant </a:t>
            </a: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3425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à l’initiative de la municipalité</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AA18F160-A40F-DBCA-9DBD-CBE6D9B67F36}"/>
              </a:ext>
            </a:extLst>
          </p:cNvPr>
          <p:cNvSpPr txBox="1"/>
          <p:nvPr>
            <p:custDataLst>
              <p:tags r:id="rId6"/>
            </p:custDataLst>
          </p:nvPr>
        </p:nvSpPr>
        <p:spPr>
          <a:xfrm>
            <a:off x="3052556" y="596791"/>
            <a:ext cx="8494675" cy="49398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Hébergement touristique – Affichage possible pour les gîtes (et non pour les établissements de résidence principale) (art.3)</a:t>
            </a:r>
          </a:p>
          <a:p>
            <a:pPr marL="285750" indent="-285750">
              <a:spcAft>
                <a:spcPts val="6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Autorisation de garde d’animaux de ferme</a:t>
            </a:r>
            <a:r>
              <a:rPr lang="fr-CA" dirty="0">
                <a:latin typeface="Arial" panose="020B0604020202020204" pitchFamily="34" charset="0"/>
                <a:ea typeface="Calibri" panose="020F0502020204030204" pitchFamily="34" charset="0"/>
                <a:cs typeface="Arial" panose="020B0604020202020204" pitchFamily="34" charset="0"/>
              </a:rPr>
              <a:t> comme usage complémentaire à un usage résidentiel</a:t>
            </a:r>
            <a:r>
              <a:rPr lang="fr-CA" dirty="0">
                <a:effectLst/>
                <a:latin typeface="Arial" panose="020B0604020202020204" pitchFamily="34" charset="0"/>
                <a:ea typeface="Calibri" panose="020F0502020204030204" pitchFamily="34" charset="0"/>
                <a:cs typeface="Arial" panose="020B0604020202020204" pitchFamily="34" charset="0"/>
              </a:rPr>
              <a:t> </a:t>
            </a:r>
            <a:r>
              <a:rPr lang="fr-CA" dirty="0">
                <a:solidFill>
                  <a:srgbClr val="FF0000"/>
                </a:solidFill>
                <a:effectLst/>
                <a:latin typeface="Arial" panose="020B0604020202020204" pitchFamily="34" charset="0"/>
                <a:ea typeface="Calibri" panose="020F0502020204030204" pitchFamily="34" charset="0"/>
                <a:cs typeface="Arial" panose="020B0604020202020204" pitchFamily="34" charset="0"/>
              </a:rPr>
              <a:t>(art.4)*</a:t>
            </a:r>
          </a:p>
          <a:p>
            <a:pPr marL="285750" indent="-285750">
              <a:spcAft>
                <a:spcPts val="600"/>
              </a:spcAft>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Autorisation d’apiculture urbaine comme usage complémentaire à un usage résidentiel </a:t>
            </a:r>
            <a:r>
              <a:rPr lang="fr-CA" dirty="0">
                <a:solidFill>
                  <a:srgbClr val="FF0000"/>
                </a:solidFill>
                <a:latin typeface="Arial" panose="020B0604020202020204" pitchFamily="34" charset="0"/>
                <a:ea typeface="Calibri" panose="020F0502020204030204" pitchFamily="34" charset="0"/>
                <a:cs typeface="Arial" panose="020B0604020202020204" pitchFamily="34" charset="0"/>
              </a:rPr>
              <a:t>(art.5)*</a:t>
            </a:r>
          </a:p>
          <a:p>
            <a:pPr marL="285750" indent="-285750">
              <a:spcAft>
                <a:spcPts val="600"/>
              </a:spcAft>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Les constructions pour la garde d’animaux de ferme en périmètre urbain seront permises </a:t>
            </a:r>
            <a:r>
              <a:rPr lang="fr-CA" dirty="0">
                <a:solidFill>
                  <a:srgbClr val="FF0000"/>
                </a:solidFill>
                <a:latin typeface="Arial" panose="020B0604020202020204" pitchFamily="34" charset="0"/>
                <a:ea typeface="Calibri" panose="020F0502020204030204" pitchFamily="34" charset="0"/>
                <a:cs typeface="Arial" panose="020B0604020202020204" pitchFamily="34" charset="0"/>
              </a:rPr>
              <a:t>(art.8)*</a:t>
            </a:r>
          </a:p>
          <a:p>
            <a:pPr marL="285750" indent="-285750">
              <a:spcAft>
                <a:spcPts val="6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Bâtiment pour la garde d’animaux (cheval) permis dans les zones </a:t>
            </a:r>
            <a:r>
              <a:rPr lang="fr-CA" dirty="0">
                <a:latin typeface="Arial" panose="020B0604020202020204" pitchFamily="34" charset="0"/>
                <a:ea typeface="Calibri" panose="020F0502020204030204" pitchFamily="34" charset="0"/>
                <a:cs typeface="Arial" panose="020B0604020202020204" pitchFamily="34" charset="0"/>
              </a:rPr>
              <a:t>à dominance agricole et forestière </a:t>
            </a:r>
            <a:r>
              <a:rPr lang="fr-CA" dirty="0">
                <a:solidFill>
                  <a:srgbClr val="FF0000"/>
                </a:solidFill>
                <a:latin typeface="Arial" panose="020B0604020202020204" pitchFamily="34" charset="0"/>
                <a:ea typeface="Calibri" panose="020F0502020204030204" pitchFamily="34" charset="0"/>
                <a:cs typeface="Arial" panose="020B0604020202020204" pitchFamily="34" charset="0"/>
              </a:rPr>
              <a:t>(art.9)*</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5DF87AE3-26A3-87BC-1D05-DD048C8BC116}"/>
              </a:ext>
            </a:extLst>
          </p:cNvPr>
          <p:cNvPicPr>
            <a:picLocks noChangeAspect="1"/>
          </p:cNvPicPr>
          <p:nvPr>
            <p:custDataLst>
              <p:tags r:id="rId7"/>
            </p:custDataLst>
          </p:nvPr>
        </p:nvPicPr>
        <p:blipFill>
          <a:blip r:embed="rId11" cstate="screen">
            <a:extLst>
              <a:ext uri="{28A0092B-C50C-407E-A947-70E740481C1C}">
                <a14:useLocalDpi xmlns:a14="http://schemas.microsoft.com/office/drawing/2010/main"/>
              </a:ext>
            </a:extLst>
          </a:blip>
          <a:srcRect/>
          <a:stretch/>
        </p:blipFill>
        <p:spPr>
          <a:xfrm>
            <a:off x="6090004" y="4113193"/>
            <a:ext cx="1915909" cy="1915909"/>
          </a:xfrm>
          <a:prstGeom prst="ellipse">
            <a:avLst/>
          </a:prstGeom>
        </p:spPr>
      </p:pic>
      <p:pic>
        <p:nvPicPr>
          <p:cNvPr id="5" name="Image 4">
            <a:extLst>
              <a:ext uri="{FF2B5EF4-FFF2-40B4-BE49-F238E27FC236}">
                <a16:creationId xmlns:a16="http://schemas.microsoft.com/office/drawing/2014/main" id="{3040EAED-5D3F-DEBA-A815-E2B78B430DEF}"/>
              </a:ext>
            </a:extLst>
          </p:cNvPr>
          <p:cNvPicPr>
            <a:picLocks noChangeAspect="1"/>
          </p:cNvPicPr>
          <p:nvPr>
            <p:custDataLst>
              <p:tags r:id="rId8"/>
            </p:custDataLst>
          </p:nvPr>
        </p:nvPicPr>
        <p:blipFill>
          <a:blip r:embed="rId12" cstate="screen">
            <a:extLst>
              <a:ext uri="{28A0092B-C50C-407E-A947-70E740481C1C}">
                <a14:useLocalDpi xmlns:a14="http://schemas.microsoft.com/office/drawing/2010/main"/>
              </a:ext>
            </a:extLst>
          </a:blip>
          <a:stretch>
            <a:fillRect/>
          </a:stretch>
        </p:blipFill>
        <p:spPr>
          <a:xfrm>
            <a:off x="4145220" y="3941625"/>
            <a:ext cx="2072290" cy="2241660"/>
          </a:xfrm>
          <a:prstGeom prst="rect">
            <a:avLst/>
          </a:prstGeom>
        </p:spPr>
      </p:pic>
      <p:pic>
        <p:nvPicPr>
          <p:cNvPr id="6" name="Image 5">
            <a:extLst>
              <a:ext uri="{FF2B5EF4-FFF2-40B4-BE49-F238E27FC236}">
                <a16:creationId xmlns:a16="http://schemas.microsoft.com/office/drawing/2014/main" id="{115A7BC2-4389-12D5-C54E-EA24A69EE55A}"/>
              </a:ext>
            </a:extLst>
          </p:cNvPr>
          <p:cNvPicPr>
            <a:picLocks noChangeAspect="1"/>
          </p:cNvPicPr>
          <p:nvPr>
            <p:custDataLst>
              <p:tags r:id="rId9"/>
            </p:custDataLst>
          </p:nvPr>
        </p:nvPicPr>
        <p:blipFill rotWithShape="1">
          <a:blip r:embed="rId13" cstate="screen">
            <a:extLst>
              <a:ext uri="{28A0092B-C50C-407E-A947-70E740481C1C}">
                <a14:useLocalDpi xmlns:a14="http://schemas.microsoft.com/office/drawing/2010/main"/>
              </a:ext>
            </a:extLst>
          </a:blip>
          <a:srcRect/>
          <a:stretch/>
        </p:blipFill>
        <p:spPr>
          <a:xfrm>
            <a:off x="8311363" y="4261873"/>
            <a:ext cx="1951234" cy="1820745"/>
          </a:xfrm>
          <a:prstGeom prst="rect">
            <a:avLst/>
          </a:prstGeom>
        </p:spPr>
      </p:pic>
    </p:spTree>
    <p:extLst>
      <p:ext uri="{BB962C8B-B14F-4D97-AF65-F5344CB8AC3E}">
        <p14:creationId xmlns:p14="http://schemas.microsoft.com/office/powerpoint/2010/main" val="54365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a:extLst>
              <a:ext uri="{FF2B5EF4-FFF2-40B4-BE49-F238E27FC236}">
                <a16:creationId xmlns:a16="http://schemas.microsoft.com/office/drawing/2014/main" id="{90C1E26E-15D4-420A-B796-7C89413C6FFE}"/>
              </a:ext>
            </a:extLst>
          </p:cNvPr>
          <p:cNvGraphicFramePr/>
          <p:nvPr>
            <p:custDataLst>
              <p:tags r:id="rId1"/>
            </p:custDataLst>
          </p:nvPr>
        </p:nvGraphicFramePr>
        <p:xfrm>
          <a:off x="622851" y="367977"/>
          <a:ext cx="11208079"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1336431" y="719666"/>
            <a:ext cx="958336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800" b="1"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Arial" panose="020B0604020202020204" pitchFamily="34" charset="0"/>
              </a:rPr>
              <a:t>PLAN DE LA PRÉSENTATION</a:t>
            </a:r>
          </a:p>
        </p:txBody>
      </p:sp>
      <p:sp>
        <p:nvSpPr>
          <p:cNvPr id="4" name="ZoneTexte 3">
            <a:extLst>
              <a:ext uri="{FF2B5EF4-FFF2-40B4-BE49-F238E27FC236}">
                <a16:creationId xmlns:a16="http://schemas.microsoft.com/office/drawing/2014/main" id="{4241E053-C36E-47F0-A687-0E004F98D7D2}"/>
              </a:ext>
            </a:extLst>
          </p:cNvPr>
          <p:cNvSpPr txBox="1"/>
          <p:nvPr>
            <p:custDataLst>
              <p:tags r:id="rId3"/>
            </p:custDataLst>
          </p:nvPr>
        </p:nvSpPr>
        <p:spPr>
          <a:xfrm>
            <a:off x="759655" y="3868619"/>
            <a:ext cx="199251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Pourquoi modifier les règlements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ZoneTexte 5">
            <a:extLst>
              <a:ext uri="{FF2B5EF4-FFF2-40B4-BE49-F238E27FC236}">
                <a16:creationId xmlns:a16="http://schemas.microsoft.com/office/drawing/2014/main" id="{4CFFC70C-5B86-4176-B7B6-EB7CCF793264}"/>
              </a:ext>
            </a:extLst>
          </p:cNvPr>
          <p:cNvSpPr txBox="1"/>
          <p:nvPr>
            <p:custDataLst>
              <p:tags r:id="rId4"/>
            </p:custDataLst>
          </p:nvPr>
        </p:nvSpPr>
        <p:spPr>
          <a:xfrm>
            <a:off x="2888969" y="3868619"/>
            <a:ext cx="1992510"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Modification au Plan d’urbanisme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l’initiative de la municipalité</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Concordance obligatoire</a:t>
            </a:r>
          </a:p>
        </p:txBody>
      </p:sp>
      <p:sp>
        <p:nvSpPr>
          <p:cNvPr id="7" name="ZoneTexte 6">
            <a:extLst>
              <a:ext uri="{FF2B5EF4-FFF2-40B4-BE49-F238E27FC236}">
                <a16:creationId xmlns:a16="http://schemas.microsoft.com/office/drawing/2014/main" id="{0B7FAC82-144C-418B-B8CA-19B11A3D6C7E}"/>
              </a:ext>
            </a:extLst>
          </p:cNvPr>
          <p:cNvSpPr txBox="1"/>
          <p:nvPr>
            <p:custDataLst>
              <p:tags r:id="rId5"/>
            </p:custDataLst>
          </p:nvPr>
        </p:nvSpPr>
        <p:spPr>
          <a:xfrm>
            <a:off x="5018696" y="3868619"/>
            <a:ext cx="1992510"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Modification au zonage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À l’initiative de la municipalité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Concordance obligatoire</a:t>
            </a:r>
          </a:p>
        </p:txBody>
      </p:sp>
      <p:sp>
        <p:nvSpPr>
          <p:cNvPr id="8" name="ZoneTexte 7">
            <a:extLst>
              <a:ext uri="{FF2B5EF4-FFF2-40B4-BE49-F238E27FC236}">
                <a16:creationId xmlns:a16="http://schemas.microsoft.com/office/drawing/2014/main" id="{3F8E36BD-D095-4ADA-BFF6-7FF1E3285B26}"/>
              </a:ext>
            </a:extLst>
          </p:cNvPr>
          <p:cNvSpPr txBox="1"/>
          <p:nvPr>
            <p:custDataLst>
              <p:tags r:id="rId6"/>
            </p:custDataLst>
          </p:nvPr>
        </p:nvSpPr>
        <p:spPr>
          <a:xfrm>
            <a:off x="7147597" y="3868619"/>
            <a:ext cx="231016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Modification aux autres règlements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Lotissement</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Dérogations mineures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Arial" panose="020B0604020202020204" pitchFamily="34" charset="0"/>
                <a:cs typeface="Arial" panose="020B0604020202020204" pitchFamily="34" charset="0"/>
              </a:rPr>
              <a:t>Démolition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CA"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PIIA</a:t>
            </a:r>
          </a:p>
        </p:txBody>
      </p:sp>
      <p:sp>
        <p:nvSpPr>
          <p:cNvPr id="9" name="ZoneTexte 8">
            <a:extLst>
              <a:ext uri="{FF2B5EF4-FFF2-40B4-BE49-F238E27FC236}">
                <a16:creationId xmlns:a16="http://schemas.microsoft.com/office/drawing/2014/main" id="{F726910A-A924-4DE3-B76C-4242D8047C16}"/>
              </a:ext>
            </a:extLst>
          </p:cNvPr>
          <p:cNvSpPr txBox="1"/>
          <p:nvPr>
            <p:custDataLst>
              <p:tags r:id="rId7"/>
            </p:custDataLst>
          </p:nvPr>
        </p:nvSpPr>
        <p:spPr>
          <a:xfrm>
            <a:off x="9552260" y="3868618"/>
            <a:ext cx="231016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solidFill>
                  <a:prstClr val="black"/>
                </a:solidFill>
                <a:latin typeface="Arial" panose="020B0604020202020204" pitchFamily="34" charset="0"/>
                <a:cs typeface="Arial" panose="020B0604020202020204" pitchFamily="34" charset="0"/>
              </a:rPr>
              <a:t>Prochaines étapes</a:t>
            </a:r>
            <a:endParaRPr kumimoji="0" lang="fr-CA"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Arial" panose="020B0604020202020204" pitchFamily="34" charset="0"/>
                <a:cs typeface="Arial" panose="020B0604020202020204" pitchFamily="34" charset="0"/>
              </a:rPr>
              <a:t>Approbation référendaire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CA" dirty="0">
                <a:solidFill>
                  <a:prstClr val="black"/>
                </a:solidFill>
                <a:latin typeface="Arial" panose="020B0604020202020204" pitchFamily="34" charset="0"/>
                <a:cs typeface="Arial" panose="020B0604020202020204" pitchFamily="34" charset="0"/>
              </a:rPr>
              <a:t>Réception des questions et des commentaires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437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à l’initiative de la municipalité</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AA18F160-A40F-DBCA-9DBD-CBE6D9B67F36}"/>
              </a:ext>
            </a:extLst>
          </p:cNvPr>
          <p:cNvSpPr txBox="1"/>
          <p:nvPr>
            <p:custDataLst>
              <p:tags r:id="rId6"/>
            </p:custDataLst>
          </p:nvPr>
        </p:nvSpPr>
        <p:spPr>
          <a:xfrm>
            <a:off x="3052556" y="596791"/>
            <a:ext cx="8494675" cy="438581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Retrait des normes sur la sécurité des piscines résidentielle (règlement provincial) (art. 10)</a:t>
            </a:r>
          </a:p>
          <a:p>
            <a:pPr marL="285750" indent="-285750">
              <a:spcAft>
                <a:spcPts val="6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Usages complémentaires aux classes d’usages agricoles</a:t>
            </a:r>
            <a:r>
              <a:rPr lang="fr-CA" dirty="0">
                <a:latin typeface="Arial" panose="020B0604020202020204" pitchFamily="34" charset="0"/>
                <a:ea typeface="Calibri" panose="020F0502020204030204" pitchFamily="34" charset="0"/>
                <a:cs typeface="Arial" panose="020B0604020202020204" pitchFamily="34" charset="0"/>
              </a:rPr>
              <a:t>, autorisation des activités accessoires prévues au règlement découlant de la </a:t>
            </a:r>
            <a:r>
              <a:rPr lang="fr-CA" i="1" dirty="0">
                <a:latin typeface="Arial" panose="020B0604020202020204" pitchFamily="34" charset="0"/>
                <a:ea typeface="Calibri" panose="020F0502020204030204" pitchFamily="34" charset="0"/>
                <a:cs typeface="Arial" panose="020B0604020202020204" pitchFamily="34" charset="0"/>
              </a:rPr>
              <a:t>Loi sur la protection du territoire et des activités agricoles </a:t>
            </a:r>
            <a:r>
              <a:rPr lang="fr-CA" dirty="0">
                <a:solidFill>
                  <a:srgbClr val="FF0000"/>
                </a:solidFill>
                <a:latin typeface="Arial" panose="020B0604020202020204" pitchFamily="34" charset="0"/>
                <a:ea typeface="Calibri" panose="020F0502020204030204" pitchFamily="34" charset="0"/>
                <a:cs typeface="Arial" panose="020B0604020202020204" pitchFamily="34" charset="0"/>
              </a:rPr>
              <a:t>(art.11)*</a:t>
            </a:r>
          </a:p>
          <a:p>
            <a:pPr marL="285750" indent="-285750">
              <a:spcAft>
                <a:spcPts val="6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Ajout de normes concernant les abris forestiers </a:t>
            </a:r>
            <a:r>
              <a:rPr lang="fr-CA" dirty="0">
                <a:solidFill>
                  <a:srgbClr val="FF0000"/>
                </a:solidFill>
                <a:effectLst/>
                <a:latin typeface="Arial" panose="020B0604020202020204" pitchFamily="34" charset="0"/>
                <a:ea typeface="Calibri" panose="020F0502020204030204" pitchFamily="34" charset="0"/>
                <a:cs typeface="Arial" panose="020B0604020202020204" pitchFamily="34" charset="0"/>
              </a:rPr>
              <a:t>(art.11)*</a:t>
            </a:r>
          </a:p>
          <a:p>
            <a:pPr marL="285750" indent="-285750">
              <a:spcAft>
                <a:spcPts val="600"/>
              </a:spcAft>
              <a:buFont typeface="Arial" panose="020B0604020202020204" pitchFamily="34" charset="0"/>
              <a:buChar char="•"/>
            </a:pPr>
            <a:r>
              <a:rPr lang="fr-CA" dirty="0">
                <a:latin typeface="Arial" panose="020B0604020202020204" pitchFamily="34" charset="0"/>
                <a:ea typeface="Calibri" panose="020F0502020204030204" pitchFamily="34" charset="0"/>
                <a:cs typeface="Arial" panose="020B0604020202020204" pitchFamily="34" charset="0"/>
              </a:rPr>
              <a:t>Autorisation des structures amovibles pour potager (art.12)</a:t>
            </a:r>
          </a:p>
          <a:p>
            <a:pPr marL="285750" indent="-285750">
              <a:spcAft>
                <a:spcPts val="600"/>
              </a:spcAft>
              <a:buFont typeface="Arial" panose="020B0604020202020204" pitchFamily="34" charset="0"/>
              <a:buChar char="•"/>
            </a:pPr>
            <a:r>
              <a:rPr lang="fr-CA" dirty="0">
                <a:effectLst/>
                <a:latin typeface="Arial" panose="020B0604020202020204" pitchFamily="34" charset="0"/>
                <a:ea typeface="Calibri" panose="020F0502020204030204" pitchFamily="34" charset="0"/>
                <a:cs typeface="Arial" panose="020B0604020202020204" pitchFamily="34" charset="0"/>
              </a:rPr>
              <a:t>Autorisation des po</a:t>
            </a:r>
            <a:r>
              <a:rPr lang="fr-CA" dirty="0">
                <a:latin typeface="Arial" panose="020B0604020202020204" pitchFamily="34" charset="0"/>
                <a:ea typeface="Calibri" panose="020F0502020204030204" pitchFamily="34" charset="0"/>
                <a:cs typeface="Arial" panose="020B0604020202020204" pitchFamily="34" charset="0"/>
              </a:rPr>
              <a:t>tagers en marge avant (art.13)</a:t>
            </a:r>
            <a:endParaRPr lang="fr-CA" dirty="0">
              <a:effectLst/>
              <a:latin typeface="Arial" panose="020B0604020202020204" pitchFamily="34" charset="0"/>
              <a:ea typeface="Calibri" panose="020F0502020204030204" pitchFamily="34" charset="0"/>
              <a:cs typeface="Times New Roman" panose="02020603050405020304" pitchFamily="18"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3" name="Picture 2" descr="3 endroits pour faire une promenade à cheval">
            <a:extLst>
              <a:ext uri="{FF2B5EF4-FFF2-40B4-BE49-F238E27FC236}">
                <a16:creationId xmlns:a16="http://schemas.microsoft.com/office/drawing/2014/main" id="{033822FC-ACCB-0A83-12F6-4FEB4325D4D2}"/>
              </a:ext>
            </a:extLst>
          </p:cNvPr>
          <p:cNvPicPr>
            <a:picLocks noChangeAspect="1" noChangeArrowheads="1"/>
          </p:cNvPicPr>
          <p:nvPr>
            <p:custDataLst>
              <p:tags r:id="rId7"/>
            </p:custDataLst>
          </p:nvPr>
        </p:nvPicPr>
        <p:blipFill rotWithShape="1">
          <a:blip r:embed="rId12" cstate="screen">
            <a:extLst>
              <a:ext uri="{28A0092B-C50C-407E-A947-70E740481C1C}">
                <a14:useLocalDpi xmlns:a14="http://schemas.microsoft.com/office/drawing/2010/main"/>
              </a:ext>
            </a:extLst>
          </a:blip>
          <a:srcRect/>
          <a:stretch/>
        </p:blipFill>
        <p:spPr bwMode="auto">
          <a:xfrm>
            <a:off x="3279981" y="4019125"/>
            <a:ext cx="1992302" cy="1992302"/>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4" descr="5 cabanes à sucre à essayer cette année ! - Communauto Québec">
            <a:extLst>
              <a:ext uri="{FF2B5EF4-FFF2-40B4-BE49-F238E27FC236}">
                <a16:creationId xmlns:a16="http://schemas.microsoft.com/office/drawing/2014/main" id="{15B2D5E3-92AB-6819-47B7-A4F41B280081}"/>
              </a:ext>
            </a:extLst>
          </p:cNvPr>
          <p:cNvPicPr>
            <a:picLocks noChangeAspect="1" noChangeArrowheads="1"/>
          </p:cNvPicPr>
          <p:nvPr>
            <p:custDataLst>
              <p:tags r:id="rId8"/>
            </p:custDataLst>
          </p:nvPr>
        </p:nvPicPr>
        <p:blipFill rotWithShape="1">
          <a:blip r:embed="rId13" cstate="screen">
            <a:extLst>
              <a:ext uri="{28A0092B-C50C-407E-A947-70E740481C1C}">
                <a14:useLocalDpi xmlns:a14="http://schemas.microsoft.com/office/drawing/2010/main"/>
              </a:ext>
            </a:extLst>
          </a:blip>
          <a:srcRect/>
          <a:stretch/>
        </p:blipFill>
        <p:spPr bwMode="auto">
          <a:xfrm>
            <a:off x="5272283" y="4019125"/>
            <a:ext cx="1992302" cy="1992302"/>
          </a:xfrm>
          <a:prstGeom prst="ellipse">
            <a:avLst/>
          </a:prstGeom>
          <a:noFill/>
          <a:extLst>
            <a:ext uri="{909E8E84-426E-40DD-AFC4-6F175D3DCCD1}">
              <a14:hiddenFill xmlns:a14="http://schemas.microsoft.com/office/drawing/2010/main">
                <a:solidFill>
                  <a:srgbClr val="FFFFFF"/>
                </a:solidFill>
              </a14:hiddenFill>
            </a:ext>
          </a:extLst>
        </p:spPr>
      </p:pic>
      <p:pic>
        <p:nvPicPr>
          <p:cNvPr id="5" name="Picture 6" descr="De l'importance de l'agrotourisme | Le Devoir">
            <a:extLst>
              <a:ext uri="{FF2B5EF4-FFF2-40B4-BE49-F238E27FC236}">
                <a16:creationId xmlns:a16="http://schemas.microsoft.com/office/drawing/2014/main" id="{2F89247A-FD74-7EDE-EC21-72287D3A4DEF}"/>
              </a:ext>
            </a:extLst>
          </p:cNvPr>
          <p:cNvPicPr>
            <a:picLocks noChangeAspect="1" noChangeArrowheads="1"/>
          </p:cNvPicPr>
          <p:nvPr>
            <p:custDataLst>
              <p:tags r:id="rId9"/>
            </p:custDataLst>
          </p:nvPr>
        </p:nvPicPr>
        <p:blipFill rotWithShape="1">
          <a:blip r:embed="rId14" cstate="screen">
            <a:extLst>
              <a:ext uri="{28A0092B-C50C-407E-A947-70E740481C1C}">
                <a14:useLocalDpi xmlns:a14="http://schemas.microsoft.com/office/drawing/2010/main"/>
              </a:ext>
            </a:extLst>
          </a:blip>
          <a:srcRect/>
          <a:stretch/>
        </p:blipFill>
        <p:spPr bwMode="auto">
          <a:xfrm>
            <a:off x="7396788" y="4019125"/>
            <a:ext cx="1992302" cy="199230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8" descr="Sept kiosques à visiter pour acheter des légumes fermiers - Québec Région  Gourmande">
            <a:extLst>
              <a:ext uri="{FF2B5EF4-FFF2-40B4-BE49-F238E27FC236}">
                <a16:creationId xmlns:a16="http://schemas.microsoft.com/office/drawing/2014/main" id="{36175588-2981-AFDC-DA81-A00365E398E5}"/>
              </a:ext>
            </a:extLst>
          </p:cNvPr>
          <p:cNvPicPr>
            <a:picLocks noChangeAspect="1" noChangeArrowheads="1"/>
          </p:cNvPicPr>
          <p:nvPr>
            <p:custDataLst>
              <p:tags r:id="rId10"/>
            </p:custDataLst>
          </p:nvPr>
        </p:nvPicPr>
        <p:blipFill rotWithShape="1">
          <a:blip r:embed="rId15" cstate="screen">
            <a:extLst>
              <a:ext uri="{28A0092B-C50C-407E-A947-70E740481C1C}">
                <a14:useLocalDpi xmlns:a14="http://schemas.microsoft.com/office/drawing/2010/main"/>
              </a:ext>
            </a:extLst>
          </a:blip>
          <a:srcRect/>
          <a:stretch/>
        </p:blipFill>
        <p:spPr bwMode="auto">
          <a:xfrm>
            <a:off x="9521293" y="4019292"/>
            <a:ext cx="1992135" cy="1992135"/>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17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à l’initiative de la municipalité</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AA18F160-A40F-DBCA-9DBD-CBE6D9B67F36}"/>
              </a:ext>
            </a:extLst>
          </p:cNvPr>
          <p:cNvSpPr txBox="1"/>
          <p:nvPr>
            <p:custDataLst>
              <p:tags r:id="rId6"/>
            </p:custDataLst>
          </p:nvPr>
        </p:nvSpPr>
        <p:spPr>
          <a:xfrm>
            <a:off x="3052556" y="596791"/>
            <a:ext cx="8494675" cy="501675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Exemption autorisation pour les enseignes annonçant la présence de ruches (sans excéder 0,5 m²) et pour les enseignes d’hébergement touristique sur bâtiment (sans excéder 0,75 m²) (art. 14)</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Retrait des normes concernant la protection des rives du littoral et des lacs (art. 15)</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Retrait des normes concernant les plaines inondables (art.16)</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Modification des normes concernant la garde d’animaux de ferme comme usage principal en milieu urbain (centre équestre) </a:t>
            </a:r>
            <a:r>
              <a:rPr lang="fr-CA" dirty="0">
                <a:solidFill>
                  <a:srgbClr val="FF0000"/>
                </a:solidFill>
                <a:latin typeface="Arial" panose="020B0604020202020204" pitchFamily="34" charset="0"/>
                <a:cs typeface="Arial" panose="020B0604020202020204" pitchFamily="34" charset="0"/>
              </a:rPr>
              <a:t>(art.17)*</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Modification aux grilles des spécifications (art.18)</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Correction de coquilles (secteur de zone)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Retirer les normes sur les rives, littoral et plaines inondables </a:t>
            </a: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4CF14C13-D2D7-AADD-C56B-7F2CB0130F72}"/>
              </a:ext>
            </a:extLst>
          </p:cNvPr>
          <p:cNvPicPr>
            <a:picLocks noChangeAspect="1"/>
          </p:cNvPicPr>
          <p:nvPr>
            <p:custDataLst>
              <p:tags r:id="rId7"/>
            </p:custDataLst>
          </p:nvPr>
        </p:nvPicPr>
        <p:blipFill rotWithShape="1">
          <a:blip r:embed="rId12" cstate="screen">
            <a:extLst>
              <a:ext uri="{28A0092B-C50C-407E-A947-70E740481C1C}">
                <a14:useLocalDpi xmlns:a14="http://schemas.microsoft.com/office/drawing/2010/main"/>
              </a:ext>
            </a:extLst>
          </a:blip>
          <a:srcRect/>
          <a:stretch/>
        </p:blipFill>
        <p:spPr>
          <a:xfrm>
            <a:off x="9555311" y="4276051"/>
            <a:ext cx="2170113" cy="2170113"/>
          </a:xfrm>
          <a:prstGeom prst="ellipse">
            <a:avLst/>
          </a:prstGeom>
          <a:effectLst>
            <a:outerShdw blurRad="50800" dist="38100" dir="2700000" algn="tl" rotWithShape="0">
              <a:prstClr val="black">
                <a:alpha val="40000"/>
              </a:prstClr>
            </a:outerShdw>
          </a:effectLst>
        </p:spPr>
      </p:pic>
      <p:pic>
        <p:nvPicPr>
          <p:cNvPr id="1036" name="Picture 12" descr="Cheval domestique - Zoo sauvage de Saint-Félicien">
            <a:extLst>
              <a:ext uri="{FF2B5EF4-FFF2-40B4-BE49-F238E27FC236}">
                <a16:creationId xmlns:a16="http://schemas.microsoft.com/office/drawing/2014/main" id="{7861393E-3DAC-98E4-4D9C-748A45F4AA71}"/>
              </a:ext>
            </a:extLst>
          </p:cNvPr>
          <p:cNvPicPr>
            <a:picLocks noChangeAspect="1" noChangeArrowheads="1"/>
          </p:cNvPicPr>
          <p:nvPr>
            <p:custDataLst>
              <p:tags r:id="rId8"/>
            </p:custDataLst>
          </p:nvPr>
        </p:nvPicPr>
        <p:blipFill rotWithShape="1">
          <a:blip r:embed="rId13" cstate="screen">
            <a:extLst>
              <a:ext uri="{28A0092B-C50C-407E-A947-70E740481C1C}">
                <a14:useLocalDpi xmlns:a14="http://schemas.microsoft.com/office/drawing/2010/main"/>
              </a:ext>
            </a:extLst>
          </a:blip>
          <a:srcRect/>
          <a:stretch/>
        </p:blipFill>
        <p:spPr bwMode="auto">
          <a:xfrm>
            <a:off x="7099567" y="4276050"/>
            <a:ext cx="2170114" cy="2170114"/>
          </a:xfrm>
          <a:prstGeom prst="ellipse">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14720F2F-18BE-585F-98F0-1499DB0A8B80}"/>
              </a:ext>
            </a:extLst>
          </p:cNvPr>
          <p:cNvPicPr>
            <a:picLocks noChangeAspect="1"/>
          </p:cNvPicPr>
          <p:nvPr>
            <p:custDataLst>
              <p:tags r:id="rId9"/>
            </p:custDataLst>
          </p:nvPr>
        </p:nvPicPr>
        <p:blipFill>
          <a:blip r:embed="rId14" cstate="screen">
            <a:extLst>
              <a:ext uri="{28A0092B-C50C-407E-A947-70E740481C1C}">
                <a14:useLocalDpi xmlns:a14="http://schemas.microsoft.com/office/drawing/2010/main"/>
              </a:ext>
            </a:extLst>
          </a:blip>
          <a:stretch>
            <a:fillRect/>
          </a:stretch>
        </p:blipFill>
        <p:spPr>
          <a:xfrm>
            <a:off x="5285232" y="4431459"/>
            <a:ext cx="1528705" cy="1997508"/>
          </a:xfrm>
          <a:prstGeom prst="rect">
            <a:avLst/>
          </a:prstGeom>
        </p:spPr>
      </p:pic>
    </p:spTree>
    <p:extLst>
      <p:ext uri="{BB962C8B-B14F-4D97-AF65-F5344CB8AC3E}">
        <p14:creationId xmlns:p14="http://schemas.microsoft.com/office/powerpoint/2010/main" val="3608007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2268849"/>
            <a:ext cx="9583360" cy="3539430"/>
          </a:xfrm>
          <a:prstGeom prst="rect">
            <a:avLst/>
          </a:prstGeom>
          <a:noFill/>
        </p:spPr>
        <p:txBody>
          <a:bodyPr wrap="square" rtlCol="0">
            <a:spAutoFit/>
          </a:bodyPr>
          <a:lstStyle/>
          <a:p>
            <a:pPr algn="ctr"/>
            <a:r>
              <a:rPr lang="fr-CA" sz="4800" b="1" dirty="0">
                <a:solidFill>
                  <a:srgbClr val="0098DA"/>
                </a:solidFill>
                <a:latin typeface="Arial" panose="020B0604020202020204" pitchFamily="34" charset="0"/>
                <a:cs typeface="Arial" panose="020B0604020202020204" pitchFamily="34" charset="0"/>
              </a:rPr>
              <a:t>MODIFICATIONS AU RÈGLEMENT DE ZONAGE</a:t>
            </a:r>
          </a:p>
          <a:p>
            <a:pPr algn="ctr"/>
            <a:r>
              <a:rPr lang="fr-CA" sz="4800" b="1" dirty="0">
                <a:solidFill>
                  <a:schemeClr val="accent5">
                    <a:lumMod val="60000"/>
                    <a:lumOff val="40000"/>
                  </a:schemeClr>
                </a:solidFill>
                <a:latin typeface="Arial" panose="020B0604020202020204" pitchFamily="34" charset="0"/>
                <a:cs typeface="Arial" panose="020B0604020202020204" pitchFamily="34" charset="0"/>
              </a:rPr>
              <a:t>↓</a:t>
            </a:r>
          </a:p>
          <a:p>
            <a:pPr algn="ctr"/>
            <a:r>
              <a:rPr lang="fr-CA" sz="4000" b="1" dirty="0">
                <a:solidFill>
                  <a:schemeClr val="accent5">
                    <a:lumMod val="60000"/>
                    <a:lumOff val="40000"/>
                  </a:schemeClr>
                </a:solidFill>
                <a:latin typeface="Arial" panose="020B0604020202020204" pitchFamily="34" charset="0"/>
                <a:cs typeface="Arial" panose="020B0604020202020204" pitchFamily="34" charset="0"/>
              </a:rPr>
              <a:t>En concordance avec le schéma de la MRC</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8A2B69EE-3A39-4305-8475-9499CFC68387}"/>
              </a:ext>
            </a:extLst>
          </p:cNvPr>
          <p:cNvSpPr txBox="1"/>
          <p:nvPr>
            <p:custDataLst>
              <p:tags r:id="rId4"/>
            </p:custDataLst>
          </p:nvPr>
        </p:nvSpPr>
        <p:spPr>
          <a:xfrm>
            <a:off x="316913" y="3121889"/>
            <a:ext cx="2096086" cy="1077218"/>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endParaRPr lang="fr-CA"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231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3052556" y="596791"/>
            <a:ext cx="8494675" cy="7063472"/>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 du terme « Activités sensibles » dans la terminologie (art.19)</a:t>
            </a:r>
          </a:p>
          <a:p>
            <a:pPr>
              <a:spcAft>
                <a:spcPts val="600"/>
              </a:spcAft>
            </a:pPr>
            <a:endParaRPr lang="fr-CA" sz="2000" dirty="0">
              <a:latin typeface="Arial" panose="020B0604020202020204" pitchFamily="34" charset="0"/>
              <a:cs typeface="Arial" panose="020B0604020202020204" pitchFamily="34" charset="0"/>
            </a:endParaRPr>
          </a:p>
          <a:p>
            <a:pPr marL="449580" algn="just">
              <a:spcAft>
                <a:spcPts val="600"/>
              </a:spcAft>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Lieux d’habitation ou de rassemblement de clientèles vulnérables ainsi que les fonctions essentielles aux fins de sécurité publique. Une clientèle vulnérable nécessite de l’aide additionnelle lors d’une évacuation ou peut éprouver des difficultés à assurer elle-même sa protection. Sans s’y limiter, les activités sensibles sont :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garderies et services de garde (centres de la petite enfance) visés par la </a:t>
            </a:r>
            <a:r>
              <a:rPr lang="fr-CA" sz="1600" i="1" dirty="0">
                <a:solidFill>
                  <a:srgbClr val="0D0D0D"/>
                </a:solidFill>
                <a:effectLst/>
                <a:latin typeface="Arial" panose="020B0604020202020204" pitchFamily="34" charset="0"/>
                <a:ea typeface="Calibri" panose="020F0502020204030204" pitchFamily="34" charset="0"/>
                <a:cs typeface="Arial" panose="020B0604020202020204" pitchFamily="34" charset="0"/>
              </a:rPr>
              <a:t>Loi sur les services de garde éducatifs à l’enfance</a:t>
            </a: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 (RLRQ, chapitre S-4.1.1), à l’exception des services de garde en milieu familial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établissements d’enseignement visés par la </a:t>
            </a:r>
            <a:r>
              <a:rPr lang="fr-CA" sz="1600" i="1" dirty="0">
                <a:solidFill>
                  <a:srgbClr val="0D0D0D"/>
                </a:solidFill>
                <a:effectLst/>
                <a:latin typeface="Arial" panose="020B0604020202020204" pitchFamily="34" charset="0"/>
                <a:ea typeface="Calibri" panose="020F0502020204030204" pitchFamily="34" charset="0"/>
                <a:cs typeface="Arial" panose="020B0604020202020204" pitchFamily="34" charset="0"/>
              </a:rPr>
              <a:t>Loi sur l’enseignement privé</a:t>
            </a: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 (RLRQ, chapitre E-9.1) et la </a:t>
            </a:r>
            <a:r>
              <a:rPr lang="fr-CA" sz="1600" i="1" dirty="0">
                <a:solidFill>
                  <a:srgbClr val="0D0D0D"/>
                </a:solidFill>
                <a:effectLst/>
                <a:latin typeface="Arial" panose="020B0604020202020204" pitchFamily="34" charset="0"/>
                <a:ea typeface="Calibri" panose="020F0502020204030204" pitchFamily="34" charset="0"/>
                <a:cs typeface="Arial" panose="020B0604020202020204" pitchFamily="34" charset="0"/>
              </a:rPr>
              <a:t>Loi sur l’instruction publique</a:t>
            </a: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 (RLRQ, chapitre I-13.3)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établissements de santé et de services sociaux visés par la </a:t>
            </a:r>
            <a:r>
              <a:rPr lang="fr-CA" sz="1600" i="1" dirty="0">
                <a:solidFill>
                  <a:srgbClr val="0D0D0D"/>
                </a:solidFill>
                <a:effectLst/>
                <a:latin typeface="Arial" panose="020B0604020202020204" pitchFamily="34" charset="0"/>
                <a:ea typeface="Calibri" panose="020F0502020204030204" pitchFamily="34" charset="0"/>
                <a:cs typeface="Arial" panose="020B0604020202020204" pitchFamily="34" charset="0"/>
              </a:rPr>
              <a:t>Loi sur les services de santé et les services sociaux</a:t>
            </a: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 (RLRQ, chapitre S-4.2), y compris les ressources intermédiaires et de type familial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résidences privées pour aînés au sens de la loi susmentionnée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résidences de quatre (4) logements et plus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postes de police, casernes de pompiers et garages destinés aux ambulances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centres d’urgence 9-1-1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centres de coordination de la sécurité civile, les centres d’urgence et autres activités aux fins de sécurité publique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bureaux et ateliers/garages municipaux ;</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marL="800100" lvl="1" indent="-342900" algn="just">
              <a:spcAft>
                <a:spcPts val="600"/>
              </a:spcAft>
              <a:buFont typeface="Arial" panose="020B0604020202020204" pitchFamily="34" charset="0"/>
              <a:buChar char="-"/>
            </a:pPr>
            <a:r>
              <a:rPr lang="fr-CA" sz="1600" dirty="0">
                <a:solidFill>
                  <a:srgbClr val="0D0D0D"/>
                </a:solidFill>
                <a:effectLst/>
                <a:latin typeface="Arial" panose="020B0604020202020204" pitchFamily="34" charset="0"/>
                <a:ea typeface="Calibri" panose="020F0502020204030204" pitchFamily="34" charset="0"/>
                <a:cs typeface="Arial" panose="020B0604020202020204" pitchFamily="34" charset="0"/>
              </a:rPr>
              <a:t>les centres communautaires utilisés comme centre d’hébergement d’urgence.</a:t>
            </a:r>
            <a:endParaRPr lang="fr-CA" sz="1600" dirty="0">
              <a:effectLst/>
              <a:latin typeface="Arial" panose="020B0604020202020204" pitchFamily="34" charset="0"/>
              <a:ea typeface="Calibri" panose="020F0502020204030204" pitchFamily="34" charset="0"/>
              <a:cs typeface="Times New Roman" panose="02020603050405020304" pitchFamily="18" charset="0"/>
            </a:endParaRPr>
          </a:p>
          <a:p>
            <a:pPr>
              <a:spcAft>
                <a:spcPts val="600"/>
              </a:spcAft>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549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3052556" y="596791"/>
            <a:ext cx="8494675" cy="256993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Nouvelles normes concernant le contrôle de l’utilisation du sol dans les secteurs à risque d’érosion des berges du fleuve Saint-Laurent (art.20)</a:t>
            </a: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Nouvelles notions de zones de contraintes, marge de précaution et bande de protection </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59BAE835-3FBF-888A-D8C7-61B3B23419B4}"/>
              </a:ext>
            </a:extLst>
          </p:cNvPr>
          <p:cNvPicPr>
            <a:picLocks noChangeAspect="1"/>
          </p:cNvPicPr>
          <p:nvPr>
            <p:custDataLst>
              <p:tags r:id="rId7"/>
            </p:custDataLst>
          </p:nvPr>
        </p:nvPicPr>
        <p:blipFill>
          <a:blip r:embed="rId9" cstate="print">
            <a:extLst>
              <a:ext uri="{28A0092B-C50C-407E-A947-70E740481C1C}">
                <a14:useLocalDpi xmlns:a14="http://schemas.microsoft.com/office/drawing/2010/main"/>
              </a:ext>
            </a:extLst>
          </a:blip>
          <a:stretch>
            <a:fillRect/>
          </a:stretch>
        </p:blipFill>
        <p:spPr>
          <a:xfrm>
            <a:off x="3563711" y="1781961"/>
            <a:ext cx="7472363" cy="4835327"/>
          </a:xfrm>
          <a:prstGeom prst="rect">
            <a:avLst/>
          </a:prstGeom>
        </p:spPr>
      </p:pic>
    </p:spTree>
    <p:extLst>
      <p:ext uri="{BB962C8B-B14F-4D97-AF65-F5344CB8AC3E}">
        <p14:creationId xmlns:p14="http://schemas.microsoft.com/office/powerpoint/2010/main" val="3055540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3052556" y="596791"/>
            <a:ext cx="8494675" cy="221599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Modification des plans de contraintes naturelles et anthropiques pour illustrer la zone de contrainte et la bande de protection en lien avec les secteurs à risque d’érosion des berges du fleuve Saint-Laurent (art.23) </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ADEF7B2F-4020-FED6-B666-3A661B4C11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432318" y="1607083"/>
            <a:ext cx="7880257" cy="4875513"/>
          </a:xfrm>
          <a:prstGeom prst="rect">
            <a:avLst/>
          </a:prstGeom>
        </p:spPr>
      </p:pic>
    </p:spTree>
    <p:extLst>
      <p:ext uri="{BB962C8B-B14F-4D97-AF65-F5344CB8AC3E}">
        <p14:creationId xmlns:p14="http://schemas.microsoft.com/office/powerpoint/2010/main" val="3193526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2976622" y="1632238"/>
            <a:ext cx="8494675" cy="15850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Exemples d’interventions régies par le nouveau cadre réglementaire sur l’érosion des berges du fleuve Saint-Laurent</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D1632B7A-252F-7E25-229E-DD892FAAE56C}"/>
              </a:ext>
            </a:extLst>
          </p:cNvPr>
          <p:cNvPicPr>
            <a:picLocks noChangeAspect="1"/>
          </p:cNvPicPr>
          <p:nvPr>
            <p:custDataLst>
              <p:tags r:id="rId7"/>
            </p:custDataLst>
          </p:nvPr>
        </p:nvPicPr>
        <p:blipFill>
          <a:blip r:embed="rId12"/>
          <a:stretch>
            <a:fillRect/>
          </a:stretch>
        </p:blipFill>
        <p:spPr>
          <a:xfrm>
            <a:off x="7550219" y="2654959"/>
            <a:ext cx="4175205" cy="2149204"/>
          </a:xfrm>
          <a:prstGeom prst="rect">
            <a:avLst/>
          </a:prstGeom>
        </p:spPr>
      </p:pic>
      <p:pic>
        <p:nvPicPr>
          <p:cNvPr id="7" name="Image 6">
            <a:extLst>
              <a:ext uri="{FF2B5EF4-FFF2-40B4-BE49-F238E27FC236}">
                <a16:creationId xmlns:a16="http://schemas.microsoft.com/office/drawing/2014/main" id="{733EBC54-7A14-62D4-8F61-8EE7D4C2DB65}"/>
              </a:ext>
            </a:extLst>
          </p:cNvPr>
          <p:cNvPicPr>
            <a:picLocks noChangeAspect="1"/>
          </p:cNvPicPr>
          <p:nvPr>
            <p:custDataLst>
              <p:tags r:id="rId8"/>
            </p:custDataLst>
          </p:nvPr>
        </p:nvPicPr>
        <p:blipFill>
          <a:blip r:embed="rId13"/>
          <a:stretch>
            <a:fillRect/>
          </a:stretch>
        </p:blipFill>
        <p:spPr>
          <a:xfrm>
            <a:off x="3044214" y="2654959"/>
            <a:ext cx="4324020" cy="2183206"/>
          </a:xfrm>
          <a:prstGeom prst="rect">
            <a:avLst/>
          </a:prstGeom>
        </p:spPr>
      </p:pic>
      <p:sp>
        <p:nvSpPr>
          <p:cNvPr id="21" name="ZoneTexte 20">
            <a:extLst>
              <a:ext uri="{FF2B5EF4-FFF2-40B4-BE49-F238E27FC236}">
                <a16:creationId xmlns:a16="http://schemas.microsoft.com/office/drawing/2014/main" id="{22326595-BBBB-9531-60FF-42562D4AA116}"/>
              </a:ext>
            </a:extLst>
          </p:cNvPr>
          <p:cNvSpPr txBox="1"/>
          <p:nvPr>
            <p:custDataLst>
              <p:tags r:id="rId9"/>
            </p:custDataLst>
          </p:nvPr>
        </p:nvSpPr>
        <p:spPr>
          <a:xfrm>
            <a:off x="7502702" y="4872298"/>
            <a:ext cx="2611904" cy="1308050"/>
          </a:xfrm>
          <a:prstGeom prst="rect">
            <a:avLst/>
          </a:prstGeom>
          <a:noFill/>
        </p:spPr>
        <p:txBody>
          <a:bodyPr wrap="square" rtlCol="0">
            <a:spAutoFit/>
          </a:bodyPr>
          <a:lstStyle/>
          <a:p>
            <a:pPr>
              <a:spcAft>
                <a:spcPts val="600"/>
              </a:spcAft>
            </a:pPr>
            <a:r>
              <a:rPr lang="fr-CA" dirty="0">
                <a:latin typeface="Arial" panose="020B0604020202020204" pitchFamily="34" charset="0"/>
                <a:cs typeface="Arial" panose="020B0604020202020204" pitchFamily="34" charset="0"/>
              </a:rPr>
              <a:t>Interventions permises</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
        <p:nvSpPr>
          <p:cNvPr id="22" name="ZoneTexte 21">
            <a:extLst>
              <a:ext uri="{FF2B5EF4-FFF2-40B4-BE49-F238E27FC236}">
                <a16:creationId xmlns:a16="http://schemas.microsoft.com/office/drawing/2014/main" id="{7B614305-CEC1-C845-2F5B-5EEEF78CAB08}"/>
              </a:ext>
            </a:extLst>
          </p:cNvPr>
          <p:cNvSpPr txBox="1"/>
          <p:nvPr>
            <p:custDataLst>
              <p:tags r:id="rId10"/>
            </p:custDataLst>
          </p:nvPr>
        </p:nvSpPr>
        <p:spPr>
          <a:xfrm>
            <a:off x="2928817" y="4838165"/>
            <a:ext cx="2611904" cy="1308050"/>
          </a:xfrm>
          <a:prstGeom prst="rect">
            <a:avLst/>
          </a:prstGeom>
          <a:noFill/>
        </p:spPr>
        <p:txBody>
          <a:bodyPr wrap="square" rtlCol="0">
            <a:spAutoFit/>
          </a:bodyPr>
          <a:lstStyle/>
          <a:p>
            <a:pPr>
              <a:spcAft>
                <a:spcPts val="600"/>
              </a:spcAft>
            </a:pPr>
            <a:r>
              <a:rPr lang="fr-CA" dirty="0">
                <a:latin typeface="Arial" panose="020B0604020202020204" pitchFamily="34" charset="0"/>
                <a:cs typeface="Arial" panose="020B0604020202020204" pitchFamily="34" charset="0"/>
              </a:rPr>
              <a:t>Interventions interdites</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48271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4" name="Image 3">
            <a:extLst>
              <a:ext uri="{FF2B5EF4-FFF2-40B4-BE49-F238E27FC236}">
                <a16:creationId xmlns:a16="http://schemas.microsoft.com/office/drawing/2014/main" id="{4E7502B4-D243-C429-174D-FA21B408BC7B}"/>
              </a:ext>
            </a:extLst>
          </p:cNvPr>
          <p:cNvPicPr>
            <a:picLocks noChangeAspect="1"/>
          </p:cNvPicPr>
          <p:nvPr>
            <p:custDataLst>
              <p:tags r:id="rId6"/>
            </p:custDataLst>
          </p:nvPr>
        </p:nvPicPr>
        <p:blipFill rotWithShape="1">
          <a:blip r:embed="rId9" cstate="screen">
            <a:extLst>
              <a:ext uri="{28A0092B-C50C-407E-A947-70E740481C1C}">
                <a14:useLocalDpi xmlns:a14="http://schemas.microsoft.com/office/drawing/2010/main"/>
              </a:ext>
            </a:extLst>
          </a:blip>
          <a:srcRect/>
          <a:stretch/>
        </p:blipFill>
        <p:spPr>
          <a:xfrm>
            <a:off x="3104462" y="1900324"/>
            <a:ext cx="8100974" cy="4751453"/>
          </a:xfrm>
          <a:prstGeom prst="rect">
            <a:avLst/>
          </a:prstGeom>
        </p:spPr>
      </p:pic>
      <p:sp>
        <p:nvSpPr>
          <p:cNvPr id="2" name="ZoneTexte 1">
            <a:extLst>
              <a:ext uri="{FF2B5EF4-FFF2-40B4-BE49-F238E27FC236}">
                <a16:creationId xmlns:a16="http://schemas.microsoft.com/office/drawing/2014/main" id="{E201D232-7F74-7276-F7C4-471D78555ED9}"/>
              </a:ext>
            </a:extLst>
          </p:cNvPr>
          <p:cNvSpPr txBox="1"/>
          <p:nvPr>
            <p:custDataLst>
              <p:tags r:id="rId7"/>
            </p:custDataLst>
          </p:nvPr>
        </p:nvSpPr>
        <p:spPr>
          <a:xfrm>
            <a:off x="2820574" y="850937"/>
            <a:ext cx="8494675" cy="186204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Exemple d’aménagement possible d’un lot avec implantation d’un bâtiment principal et de bâtiments accessoires autorisés sans expertise technique dans une zone de contraintes</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519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2879574" y="452944"/>
            <a:ext cx="9105949" cy="42934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Activités sensibles dans les zones où l’occupation du sol est soumise à des contraintes naturelles particulières pour des raisons de sécurité publique (art.21)</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Interdiction ajouter activité sensible dans un bâtiment situé dans une </a:t>
            </a:r>
            <a:r>
              <a:rPr lang="fr-CA" b="1" u="sng" dirty="0">
                <a:latin typeface="Arial" panose="020B0604020202020204" pitchFamily="34" charset="0"/>
                <a:cs typeface="Arial" panose="020B0604020202020204" pitchFamily="34" charset="0"/>
              </a:rPr>
              <a:t>plaine inondable de grand courant </a:t>
            </a:r>
            <a:r>
              <a:rPr lang="fr-CA" dirty="0">
                <a:latin typeface="Arial" panose="020B0604020202020204" pitchFamily="34" charset="0"/>
                <a:cs typeface="Arial" panose="020B0604020202020204" pitchFamily="34" charset="0"/>
              </a:rPr>
              <a:t>ou lorsqu’aucune occurrence d’inondation n’est précisée</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Interdiction ajout ou extension usage sensible dans les </a:t>
            </a:r>
            <a:r>
              <a:rPr lang="fr-CA" b="1" u="sng" dirty="0">
                <a:latin typeface="Arial" panose="020B0604020202020204" pitchFamily="34" charset="0"/>
                <a:cs typeface="Arial" panose="020B0604020202020204" pitchFamily="34" charset="0"/>
              </a:rPr>
              <a:t>secteurs à risque de décrochement, de glissement de terrain, d’érosion ou de ravinement</a:t>
            </a:r>
            <a:r>
              <a:rPr lang="fr-CA" dirty="0">
                <a:latin typeface="Arial" panose="020B0604020202020204" pitchFamily="34" charset="0"/>
                <a:cs typeface="Arial" panose="020B0604020202020204" pitchFamily="34" charset="0"/>
              </a:rPr>
              <a:t>. Exception prévue si une étude géotechnique est soumise (ingénieur)</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Interdiction ajout ou extension usage sensible dans la </a:t>
            </a:r>
            <a:r>
              <a:rPr lang="fr-CA" b="1" u="sng" dirty="0">
                <a:latin typeface="Arial" panose="020B0604020202020204" pitchFamily="34" charset="0"/>
                <a:cs typeface="Arial" panose="020B0604020202020204" pitchFamily="34" charset="0"/>
              </a:rPr>
              <a:t>bande de protection relative aux secteurs à risques d’érosion des berges</a:t>
            </a:r>
            <a:r>
              <a:rPr lang="fr-CA" dirty="0">
                <a:latin typeface="Arial" panose="020B0604020202020204" pitchFamily="34" charset="0"/>
                <a:cs typeface="Arial" panose="020B0604020202020204" pitchFamily="34" charset="0"/>
              </a:rPr>
              <a:t> du fleuve Saint-Laurent. Exception prévue pour agrandissement si le bâtiment est entièrement situé à l’extérieur de la zone de contraintes. </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3" name="Picture 5">
            <a:extLst>
              <a:ext uri="{FF2B5EF4-FFF2-40B4-BE49-F238E27FC236}">
                <a16:creationId xmlns:a16="http://schemas.microsoft.com/office/drawing/2014/main" id="{4C683AD9-1095-456C-8E4C-5A1F91293970}"/>
              </a:ext>
            </a:extLst>
          </p:cNvPr>
          <p:cNvPicPr>
            <a:picLocks noChangeAspect="1"/>
          </p:cNvPicPr>
          <p:nvPr>
            <p:custDataLst>
              <p:tags r:id="rId7"/>
            </p:custDataLst>
          </p:nvPr>
        </p:nvPicPr>
        <p:blipFill rotWithShape="1">
          <a:blip r:embed="rId11" cstate="screen">
            <a:extLst>
              <a:ext uri="{28A0092B-C50C-407E-A947-70E740481C1C}">
                <a14:useLocalDpi xmlns:a14="http://schemas.microsoft.com/office/drawing/2010/main"/>
              </a:ext>
            </a:extLst>
          </a:blip>
          <a:srcRect/>
          <a:stretch/>
        </p:blipFill>
        <p:spPr>
          <a:xfrm>
            <a:off x="4286593" y="4363453"/>
            <a:ext cx="1985343" cy="1985343"/>
          </a:xfrm>
          <a:prstGeom prst="ellipse">
            <a:avLst/>
          </a:prstGeom>
        </p:spPr>
      </p:pic>
      <p:pic>
        <p:nvPicPr>
          <p:cNvPr id="4" name="Picture 7">
            <a:extLst>
              <a:ext uri="{FF2B5EF4-FFF2-40B4-BE49-F238E27FC236}">
                <a16:creationId xmlns:a16="http://schemas.microsoft.com/office/drawing/2014/main" id="{161CA742-F8AF-4360-A482-CC271F99B1F9}"/>
              </a:ext>
            </a:extLst>
          </p:cNvPr>
          <p:cNvPicPr>
            <a:picLocks noChangeAspect="1"/>
          </p:cNvPicPr>
          <p:nvPr>
            <p:custDataLst>
              <p:tags r:id="rId8"/>
            </p:custDataLst>
          </p:nvPr>
        </p:nvPicPr>
        <p:blipFill rotWithShape="1">
          <a:blip r:embed="rId12" cstate="screen">
            <a:extLst>
              <a:ext uri="{28A0092B-C50C-407E-A947-70E740481C1C}">
                <a14:useLocalDpi xmlns:a14="http://schemas.microsoft.com/office/drawing/2010/main"/>
              </a:ext>
            </a:extLst>
          </a:blip>
          <a:srcRect b="-549"/>
          <a:stretch/>
        </p:blipFill>
        <p:spPr>
          <a:xfrm>
            <a:off x="6419570" y="4363453"/>
            <a:ext cx="1985343" cy="1985343"/>
          </a:xfrm>
          <a:prstGeom prst="ellipse">
            <a:avLst/>
          </a:prstGeom>
        </p:spPr>
      </p:pic>
      <p:pic>
        <p:nvPicPr>
          <p:cNvPr id="5" name="Picture 7">
            <a:extLst>
              <a:ext uri="{FF2B5EF4-FFF2-40B4-BE49-F238E27FC236}">
                <a16:creationId xmlns:a16="http://schemas.microsoft.com/office/drawing/2014/main" id="{009BCB12-04B3-4762-B90D-C50FACD74021}"/>
              </a:ext>
            </a:extLst>
          </p:cNvPr>
          <p:cNvPicPr>
            <a:picLocks noChangeAspect="1"/>
          </p:cNvPicPr>
          <p:nvPr>
            <p:custDataLst>
              <p:tags r:id="rId9"/>
            </p:custDataLst>
          </p:nvPr>
        </p:nvPicPr>
        <p:blipFill rotWithShape="1">
          <a:blip r:embed="rId13" cstate="screen">
            <a:extLst>
              <a:ext uri="{28A0092B-C50C-407E-A947-70E740481C1C}">
                <a14:useLocalDpi xmlns:a14="http://schemas.microsoft.com/office/drawing/2010/main"/>
              </a:ext>
            </a:extLst>
          </a:blip>
          <a:srcRect/>
          <a:stretch/>
        </p:blipFill>
        <p:spPr>
          <a:xfrm>
            <a:off x="8552547" y="4352765"/>
            <a:ext cx="1985343" cy="1985343"/>
          </a:xfrm>
          <a:prstGeom prst="ellipse">
            <a:avLst/>
          </a:prstGeom>
        </p:spPr>
      </p:pic>
    </p:spTree>
    <p:extLst>
      <p:ext uri="{BB962C8B-B14F-4D97-AF65-F5344CB8AC3E}">
        <p14:creationId xmlns:p14="http://schemas.microsoft.com/office/powerpoint/2010/main" val="3652068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009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03</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AAD3DCDC-4B02-405B-8899-DC763E312DFE}"/>
              </a:ext>
            </a:extLst>
          </p:cNvPr>
          <p:cNvSpPr txBox="1"/>
          <p:nvPr>
            <p:custDataLst>
              <p:tags r:id="rId3"/>
            </p:custDataLst>
          </p:nvPr>
        </p:nvSpPr>
        <p:spPr>
          <a:xfrm>
            <a:off x="3279981" y="1781961"/>
            <a:ext cx="8445443" cy="723275"/>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endParaRPr lang="fr-CA"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DA423CCE-A75E-4FA0-A04F-6EE043DCC8A0}"/>
              </a:ext>
            </a:extLst>
          </p:cNvPr>
          <p:cNvSpPr txBox="1"/>
          <p:nvPr>
            <p:custDataLst>
              <p:tags r:id="rId4"/>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de zonage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35" name="Flèche : droite rayée 34">
            <a:extLst>
              <a:ext uri="{FF2B5EF4-FFF2-40B4-BE49-F238E27FC236}">
                <a16:creationId xmlns:a16="http://schemas.microsoft.com/office/drawing/2014/main" id="{484422AB-EA44-47B2-98FA-E4F8E9C8CA69}"/>
              </a:ext>
            </a:extLst>
          </p:cNvPr>
          <p:cNvSpPr/>
          <p:nvPr>
            <p:custDataLst>
              <p:tags r:id="rId5"/>
            </p:custDataLst>
          </p:nvPr>
        </p:nvSpPr>
        <p:spPr>
          <a:xfrm rot="5400000">
            <a:off x="945435" y="4107782"/>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201D232-7F74-7276-F7C4-471D78555ED9}"/>
              </a:ext>
            </a:extLst>
          </p:cNvPr>
          <p:cNvSpPr txBox="1"/>
          <p:nvPr>
            <p:custDataLst>
              <p:tags r:id="rId6"/>
            </p:custDataLst>
          </p:nvPr>
        </p:nvSpPr>
        <p:spPr>
          <a:xfrm>
            <a:off x="3081076" y="2143598"/>
            <a:ext cx="8338027" cy="298543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Modifications à la grille des spécifications (art.22)</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Ajouter une note dans toutes les zones pour les activités sensibles</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Ajouter une note de référence pour le PIIA du parc des Rives</a:t>
            </a:r>
          </a:p>
          <a:p>
            <a:pPr marL="742950" lvl="1"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Remplacement carte des territoires d’intérêts pour ajouter le secteur du parc des Rives comme espace maritime à fort potentiel récréotouristique (art.24)</a:t>
            </a:r>
          </a:p>
          <a:p>
            <a:pPr marL="285750" indent="-285750">
              <a:spcAft>
                <a:spcPts val="600"/>
              </a:spcAft>
              <a:buFont typeface="Arial" panose="020B0604020202020204" pitchFamily="34" charset="0"/>
              <a:buChar char="•"/>
            </a:pPr>
            <a:endParaRPr lang="fr-CA" sz="1400"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528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AE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2884675"/>
            <a:ext cx="9583360" cy="1569660"/>
          </a:xfrm>
          <a:prstGeom prst="rect">
            <a:avLst/>
          </a:prstGeom>
          <a:noFill/>
        </p:spPr>
        <p:txBody>
          <a:bodyPr wrap="square" rtlCol="0">
            <a:spAutoFit/>
          </a:bodyPr>
          <a:lstStyle/>
          <a:p>
            <a:pPr algn="ctr"/>
            <a:r>
              <a:rPr lang="fr-CA" sz="4800" b="1" dirty="0">
                <a:solidFill>
                  <a:srgbClr val="AED647"/>
                </a:solidFill>
                <a:latin typeface="Arial" panose="020B0604020202020204" pitchFamily="34" charset="0"/>
                <a:cs typeface="Arial" panose="020B0604020202020204" pitchFamily="34" charset="0"/>
              </a:rPr>
              <a:t>POURQUOI MODIFIER LES RÈGLEMENTS ?</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01</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397667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1552228"/>
            <a:ext cx="9583360" cy="4708981"/>
          </a:xfrm>
          <a:prstGeom prst="rect">
            <a:avLst/>
          </a:prstGeom>
          <a:noFill/>
        </p:spPr>
        <p:txBody>
          <a:bodyPr wrap="square" rtlCol="0">
            <a:spAutoFit/>
          </a:bodyPr>
          <a:lstStyle/>
          <a:p>
            <a:pPr algn="ctr"/>
            <a:r>
              <a:rPr lang="fr-CA" sz="4800" b="1" dirty="0">
                <a:solidFill>
                  <a:schemeClr val="accent1"/>
                </a:solidFill>
                <a:latin typeface="Arial" panose="020B0604020202020204" pitchFamily="34" charset="0"/>
                <a:cs typeface="Arial" panose="020B0604020202020204" pitchFamily="34" charset="0"/>
              </a:rPr>
              <a:t>MODIFICATIONS RÈGLEMENT DE LOTISSEMENT</a:t>
            </a:r>
          </a:p>
          <a:p>
            <a:pPr algn="ctr"/>
            <a:r>
              <a:rPr lang="fr-CA" sz="6000" b="1" dirty="0">
                <a:solidFill>
                  <a:schemeClr val="accent1">
                    <a:lumMod val="60000"/>
                    <a:lumOff val="40000"/>
                  </a:schemeClr>
                </a:solidFill>
                <a:latin typeface="Arial" panose="020B0604020202020204" pitchFamily="34" charset="0"/>
                <a:cs typeface="Arial" panose="020B0604020202020204" pitchFamily="34" charset="0"/>
              </a:rPr>
              <a:t>↓</a:t>
            </a:r>
          </a:p>
          <a:p>
            <a:pPr algn="ctr"/>
            <a:r>
              <a:rPr lang="fr-CA" sz="4800" b="1" dirty="0">
                <a:solidFill>
                  <a:schemeClr val="accent1">
                    <a:lumMod val="60000"/>
                    <a:lumOff val="40000"/>
                  </a:schemeClr>
                </a:solidFill>
                <a:latin typeface="Arial" panose="020B0604020202020204" pitchFamily="34" charset="0"/>
                <a:cs typeface="Arial" panose="020B0604020202020204" pitchFamily="34" charset="0"/>
              </a:rPr>
              <a:t>En concordance avec le schéma de la MRC</a:t>
            </a:r>
          </a:p>
          <a:p>
            <a:pPr algn="ctr"/>
            <a:endParaRPr lang="fr-CA" sz="4800" b="1" dirty="0">
              <a:solidFill>
                <a:schemeClr val="accent1"/>
              </a:solidFill>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466840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335F3A1B-6726-4929-B629-BE3F02415D7F}"/>
              </a:ext>
            </a:extLst>
          </p:cNvPr>
          <p:cNvSpPr txBox="1"/>
          <p:nvPr>
            <p:custDataLst>
              <p:tags r:id="rId3"/>
            </p:custDataLst>
          </p:nvPr>
        </p:nvSpPr>
        <p:spPr>
          <a:xfrm>
            <a:off x="316913" y="3121889"/>
            <a:ext cx="2096086" cy="337015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fr-CA" sz="1600" b="1" dirty="0">
                <a:solidFill>
                  <a:schemeClr val="bg1"/>
                </a:solidFill>
                <a:latin typeface="Arial" panose="020B0604020202020204" pitchFamily="34" charset="0"/>
                <a:cs typeface="Arial" panose="020B0604020202020204" pitchFamily="34" charset="0"/>
              </a:rPr>
              <a:t>Projet de règlement modifiant le règlement de lotissement</a:t>
            </a:r>
          </a:p>
          <a:p>
            <a:pPr>
              <a:defRPr/>
            </a:pPr>
            <a:endParaRPr lang="fr-CA" sz="1600" b="1" dirty="0">
              <a:solidFill>
                <a:schemeClr val="bg1"/>
              </a:solidFill>
              <a:latin typeface="Arial" panose="020B0604020202020204" pitchFamily="34" charset="0"/>
              <a:cs typeface="Arial" panose="020B0604020202020204" pitchFamily="34" charset="0"/>
            </a:endParaRPr>
          </a:p>
          <a:p>
            <a:pPr>
              <a:defRPr/>
            </a:pPr>
            <a:endParaRPr lang="fr-CA" sz="1600" b="1" dirty="0">
              <a:solidFill>
                <a:schemeClr val="bg1"/>
              </a:solidFill>
              <a:latin typeface="Arial" panose="020B0604020202020204" pitchFamily="34" charset="0"/>
              <a:cs typeface="Arial" panose="020B0604020202020204" pitchFamily="34" charset="0"/>
            </a:endParaRPr>
          </a:p>
          <a:p>
            <a:pPr>
              <a:defRPr/>
            </a:pPr>
            <a:endParaRPr lang="fr-CA" sz="1600" b="1" dirty="0">
              <a:solidFill>
                <a:schemeClr val="bg1"/>
              </a:solidFill>
              <a:latin typeface="Arial" panose="020B0604020202020204" pitchFamily="34" charset="0"/>
              <a:cs typeface="Arial" panose="020B0604020202020204" pitchFamily="34" charset="0"/>
            </a:endParaRPr>
          </a:p>
          <a:p>
            <a:pPr>
              <a:defRPr/>
            </a:pPr>
            <a:r>
              <a:rPr lang="fr-CA" sz="1600" b="1" dirty="0">
                <a:solidFill>
                  <a:schemeClr val="bg1"/>
                </a:solidFill>
                <a:latin typeface="Arial" panose="020B0604020202020204" pitchFamily="34" charset="0"/>
                <a:cs typeface="Arial" panose="020B0604020202020204" pitchFamily="34" charset="0"/>
              </a:rPr>
              <a:t>Modifications en concordance au schéma de la MRC</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fr-CA" sz="1600" b="1"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600" b="1" dirty="0">
              <a:solidFill>
                <a:schemeClr val="bg1"/>
              </a:solidFill>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endParaRPr lang="fr-CA" sz="1600" b="1" dirty="0">
              <a:solidFill>
                <a:schemeClr val="bg1"/>
              </a:solidFill>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82969E5E-EB67-C53A-2219-62129897508A}"/>
              </a:ext>
            </a:extLst>
          </p:cNvPr>
          <p:cNvPicPr>
            <a:picLocks noChangeAspect="1"/>
          </p:cNvPicPr>
          <p:nvPr>
            <p:custDataLst>
              <p:tags r:id="rId4"/>
            </p:custDataLst>
          </p:nvPr>
        </p:nvPicPr>
        <p:blipFill>
          <a:blip r:embed="rId11" cstate="screen">
            <a:extLst>
              <a:ext uri="{28A0092B-C50C-407E-A947-70E740481C1C}">
                <a14:useLocalDpi xmlns:a14="http://schemas.microsoft.com/office/drawing/2010/main"/>
              </a:ext>
            </a:extLst>
          </a:blip>
          <a:stretch>
            <a:fillRect/>
          </a:stretch>
        </p:blipFill>
        <p:spPr>
          <a:xfrm>
            <a:off x="7531150" y="3027281"/>
            <a:ext cx="3994459" cy="2878622"/>
          </a:xfrm>
          <a:prstGeom prst="rect">
            <a:avLst/>
          </a:prstGeom>
        </p:spPr>
      </p:pic>
      <p:pic>
        <p:nvPicPr>
          <p:cNvPr id="6" name="Image 5">
            <a:extLst>
              <a:ext uri="{FF2B5EF4-FFF2-40B4-BE49-F238E27FC236}">
                <a16:creationId xmlns:a16="http://schemas.microsoft.com/office/drawing/2014/main" id="{1110A793-5E09-8603-802C-0BAA945239E5}"/>
              </a:ext>
            </a:extLst>
          </p:cNvPr>
          <p:cNvPicPr>
            <a:picLocks noChangeAspect="1"/>
          </p:cNvPicPr>
          <p:nvPr>
            <p:custDataLst>
              <p:tags r:id="rId5"/>
            </p:custDataLst>
          </p:nvPr>
        </p:nvPicPr>
        <p:blipFill>
          <a:blip r:embed="rId12" cstate="screen">
            <a:extLst>
              <a:ext uri="{28A0092B-C50C-407E-A947-70E740481C1C}">
                <a14:useLocalDpi xmlns:a14="http://schemas.microsoft.com/office/drawing/2010/main"/>
              </a:ext>
            </a:extLst>
          </a:blip>
          <a:stretch>
            <a:fillRect/>
          </a:stretch>
        </p:blipFill>
        <p:spPr>
          <a:xfrm>
            <a:off x="3019939" y="3021346"/>
            <a:ext cx="3935106" cy="2884557"/>
          </a:xfrm>
          <a:prstGeom prst="rect">
            <a:avLst/>
          </a:prstGeom>
        </p:spPr>
      </p:pic>
      <p:sp>
        <p:nvSpPr>
          <p:cNvPr id="7" name="ZoneTexte 6">
            <a:extLst>
              <a:ext uri="{FF2B5EF4-FFF2-40B4-BE49-F238E27FC236}">
                <a16:creationId xmlns:a16="http://schemas.microsoft.com/office/drawing/2014/main" id="{0C442857-C640-60B1-BE0B-7B5E79E63A31}"/>
              </a:ext>
            </a:extLst>
          </p:cNvPr>
          <p:cNvSpPr txBox="1"/>
          <p:nvPr>
            <p:custDataLst>
              <p:tags r:id="rId6"/>
            </p:custDataLst>
          </p:nvPr>
        </p:nvSpPr>
        <p:spPr>
          <a:xfrm>
            <a:off x="3156308" y="1096113"/>
            <a:ext cx="8569116" cy="646331"/>
          </a:xfrm>
          <a:prstGeom prst="rect">
            <a:avLst/>
          </a:prstGeom>
          <a:noFill/>
        </p:spPr>
        <p:txBody>
          <a:bodyPr wrap="square" rtlCol="0">
            <a:spAutoFit/>
          </a:bodyPr>
          <a:lstStyle/>
          <a:p>
            <a:pPr marL="285750" indent="-285750">
              <a:buFont typeface="Arial" panose="020B0604020202020204" pitchFamily="34" charset="0"/>
              <a:buChar char="•"/>
            </a:pPr>
            <a:r>
              <a:rPr lang="fr-CA" dirty="0">
                <a:latin typeface="Arial" panose="020B0604020202020204" pitchFamily="34" charset="0"/>
                <a:cs typeface="Arial" panose="020B0604020202020204" pitchFamily="34" charset="0"/>
              </a:rPr>
              <a:t>Gestion des opérations cadastrales dans les secteurs à risque d’érosion (art.2) </a:t>
            </a:r>
          </a:p>
          <a:p>
            <a:endParaRPr lang="fr-CA" dirty="0">
              <a:latin typeface="Arial" panose="020B0604020202020204" pitchFamily="34" charset="0"/>
              <a:cs typeface="Arial" panose="020B0604020202020204" pitchFamily="34" charset="0"/>
            </a:endParaRPr>
          </a:p>
        </p:txBody>
      </p:sp>
      <p:sp>
        <p:nvSpPr>
          <p:cNvPr id="8" name="ZoneTexte 7">
            <a:extLst>
              <a:ext uri="{FF2B5EF4-FFF2-40B4-BE49-F238E27FC236}">
                <a16:creationId xmlns:a16="http://schemas.microsoft.com/office/drawing/2014/main" id="{B9E6BE9C-E29D-800D-EC43-6F245FCB9AE2}"/>
              </a:ext>
            </a:extLst>
          </p:cNvPr>
          <p:cNvSpPr txBox="1"/>
          <p:nvPr>
            <p:custDataLst>
              <p:tags r:id="rId7"/>
            </p:custDataLst>
          </p:nvPr>
        </p:nvSpPr>
        <p:spPr>
          <a:xfrm>
            <a:off x="3019939" y="1920230"/>
            <a:ext cx="3935106" cy="923330"/>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Exemple de </a:t>
            </a:r>
            <a:r>
              <a:rPr lang="fr-CA" b="1" dirty="0">
                <a:solidFill>
                  <a:srgbClr val="FF0000"/>
                </a:solidFill>
                <a:latin typeface="Arial" panose="020B0604020202020204" pitchFamily="34" charset="0"/>
                <a:cs typeface="Arial" panose="020B0604020202020204" pitchFamily="34" charset="0"/>
              </a:rPr>
              <a:t>lotissement</a:t>
            </a:r>
            <a:r>
              <a:rPr lang="fr-CA" dirty="0">
                <a:latin typeface="Arial" panose="020B0604020202020204" pitchFamily="34" charset="0"/>
                <a:cs typeface="Arial" panose="020B0604020202020204" pitchFamily="34" charset="0"/>
              </a:rPr>
              <a:t> </a:t>
            </a:r>
            <a:r>
              <a:rPr lang="fr-CA" b="1" dirty="0">
                <a:solidFill>
                  <a:srgbClr val="FF0000"/>
                </a:solidFill>
                <a:latin typeface="Arial" panose="020B0604020202020204" pitchFamily="34" charset="0"/>
                <a:cs typeface="Arial" panose="020B0604020202020204" pitchFamily="34" charset="0"/>
              </a:rPr>
              <a:t>interdit</a:t>
            </a:r>
            <a:r>
              <a:rPr lang="fr-CA" dirty="0">
                <a:latin typeface="Arial" panose="020B0604020202020204" pitchFamily="34" charset="0"/>
                <a:cs typeface="Arial" panose="020B0604020202020204" pitchFamily="34" charset="0"/>
              </a:rPr>
              <a:t> : construction de résidences projetées à l’intérieur de la zone de contraintes </a:t>
            </a:r>
          </a:p>
        </p:txBody>
      </p:sp>
      <p:sp>
        <p:nvSpPr>
          <p:cNvPr id="17" name="ZoneTexte 16">
            <a:extLst>
              <a:ext uri="{FF2B5EF4-FFF2-40B4-BE49-F238E27FC236}">
                <a16:creationId xmlns:a16="http://schemas.microsoft.com/office/drawing/2014/main" id="{3C2AF8A8-EC22-49A4-B1E2-0737777D896E}"/>
              </a:ext>
            </a:extLst>
          </p:cNvPr>
          <p:cNvSpPr txBox="1"/>
          <p:nvPr>
            <p:custDataLst>
              <p:tags r:id="rId8"/>
            </p:custDataLst>
          </p:nvPr>
        </p:nvSpPr>
        <p:spPr>
          <a:xfrm>
            <a:off x="7531150" y="2032187"/>
            <a:ext cx="4284532" cy="923330"/>
          </a:xfrm>
          <a:prstGeom prst="rect">
            <a:avLst/>
          </a:prstGeom>
          <a:noFill/>
        </p:spPr>
        <p:txBody>
          <a:bodyPr wrap="square" rtlCol="0">
            <a:spAutoFit/>
          </a:bodyPr>
          <a:lstStyle/>
          <a:p>
            <a:r>
              <a:rPr lang="fr-CA" dirty="0">
                <a:latin typeface="Arial" panose="020B0604020202020204" pitchFamily="34" charset="0"/>
                <a:cs typeface="Arial" panose="020B0604020202020204" pitchFamily="34" charset="0"/>
              </a:rPr>
              <a:t>Exemple de </a:t>
            </a:r>
            <a:r>
              <a:rPr lang="fr-CA" b="1" dirty="0">
                <a:solidFill>
                  <a:srgbClr val="00B050"/>
                </a:solidFill>
                <a:latin typeface="Arial" panose="020B0604020202020204" pitchFamily="34" charset="0"/>
                <a:cs typeface="Arial" panose="020B0604020202020204" pitchFamily="34" charset="0"/>
              </a:rPr>
              <a:t>lotissement permis </a:t>
            </a:r>
            <a:r>
              <a:rPr lang="fr-CA" dirty="0">
                <a:latin typeface="Arial" panose="020B0604020202020204" pitchFamily="34" charset="0"/>
                <a:cs typeface="Arial" panose="020B0604020202020204" pitchFamily="34" charset="0"/>
              </a:rPr>
              <a:t>: construction de résidences projetées à l’extérieur des zones de contraintes</a:t>
            </a:r>
          </a:p>
        </p:txBody>
      </p:sp>
      <p:sp>
        <p:nvSpPr>
          <p:cNvPr id="18" name="Flèche : droite rayée 17">
            <a:extLst>
              <a:ext uri="{FF2B5EF4-FFF2-40B4-BE49-F238E27FC236}">
                <a16:creationId xmlns:a16="http://schemas.microsoft.com/office/drawing/2014/main" id="{AC876B7C-EB0D-707F-B0C1-96F59D07B79B}"/>
              </a:ext>
            </a:extLst>
          </p:cNvPr>
          <p:cNvSpPr/>
          <p:nvPr>
            <p:custDataLst>
              <p:tags r:id="rId9"/>
            </p:custDataLst>
          </p:nvPr>
        </p:nvSpPr>
        <p:spPr>
          <a:xfrm rot="5400000">
            <a:off x="945435" y="4350324"/>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50153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11904" y="2928744"/>
            <a:ext cx="9583360" cy="1569660"/>
          </a:xfrm>
          <a:prstGeom prst="rect">
            <a:avLst/>
          </a:prstGeom>
          <a:noFill/>
        </p:spPr>
        <p:txBody>
          <a:bodyPr wrap="square" rtlCol="0">
            <a:spAutoFit/>
          </a:bodyPr>
          <a:lstStyle/>
          <a:p>
            <a:pPr algn="ctr"/>
            <a:r>
              <a:rPr lang="fr-CA" sz="4800" b="1" dirty="0">
                <a:solidFill>
                  <a:schemeClr val="accent1"/>
                </a:solidFill>
                <a:latin typeface="Arial" panose="020B0604020202020204" pitchFamily="34" charset="0"/>
                <a:cs typeface="Arial" panose="020B0604020202020204" pitchFamily="34" charset="0"/>
              </a:rPr>
              <a:t>MODIFICATIONS RÈGLEMENT DÉROGATIONS MINEURES</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Tree>
    <p:extLst>
      <p:ext uri="{BB962C8B-B14F-4D97-AF65-F5344CB8AC3E}">
        <p14:creationId xmlns:p14="http://schemas.microsoft.com/office/powerpoint/2010/main" val="4288293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335F3A1B-6726-4929-B629-BE3F02415D7F}"/>
              </a:ext>
            </a:extLst>
          </p:cNvPr>
          <p:cNvSpPr txBox="1"/>
          <p:nvPr>
            <p:custDataLst>
              <p:tags r:id="rId3"/>
            </p:custDataLst>
          </p:nvPr>
        </p:nvSpPr>
        <p:spPr>
          <a:xfrm>
            <a:off x="354034" y="2628978"/>
            <a:ext cx="2096086" cy="3293209"/>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relatif aux dérogations mineures</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Conformité avec la Loi sur l’aménagement et l’urbanisme modifiée</a:t>
            </a:r>
          </a:p>
        </p:txBody>
      </p:sp>
      <p:sp>
        <p:nvSpPr>
          <p:cNvPr id="17" name="Flèche : droite rayée 16">
            <a:extLst>
              <a:ext uri="{FF2B5EF4-FFF2-40B4-BE49-F238E27FC236}">
                <a16:creationId xmlns:a16="http://schemas.microsoft.com/office/drawing/2014/main" id="{7A8B706E-AC94-4566-9560-948E4C5C49D1}"/>
              </a:ext>
            </a:extLst>
          </p:cNvPr>
          <p:cNvSpPr/>
          <p:nvPr>
            <p:custDataLst>
              <p:tags r:id="rId4"/>
            </p:custDataLst>
          </p:nvPr>
        </p:nvSpPr>
        <p:spPr>
          <a:xfrm rot="5400000">
            <a:off x="945435" y="409230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ZoneTexte 17">
            <a:extLst>
              <a:ext uri="{FF2B5EF4-FFF2-40B4-BE49-F238E27FC236}">
                <a16:creationId xmlns:a16="http://schemas.microsoft.com/office/drawing/2014/main" id="{0D892ED7-8B7C-49FA-BF1B-9C212C1D3D8A}"/>
              </a:ext>
            </a:extLst>
          </p:cNvPr>
          <p:cNvSpPr txBox="1"/>
          <p:nvPr>
            <p:custDataLst>
              <p:tags r:id="rId5"/>
            </p:custDataLst>
          </p:nvPr>
        </p:nvSpPr>
        <p:spPr>
          <a:xfrm>
            <a:off x="3181507" y="596791"/>
            <a:ext cx="8445443" cy="4308872"/>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Pour se conformer à la Loi sur l’aménagement et l’urbanisme modifié par le projet de loi 67</a:t>
            </a:r>
          </a:p>
          <a:p>
            <a:pPr marL="1200150" lvl="2"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904875" lvl="1" algn="just">
              <a:spcAft>
                <a:spcPts val="1200"/>
              </a:spcAft>
            </a:pPr>
            <a:r>
              <a:rPr lang="fr-CA" i="1" dirty="0">
                <a:effectLst/>
                <a:latin typeface="Arial" panose="020B0604020202020204" pitchFamily="34" charset="0"/>
                <a:ea typeface="Calibri" panose="020F0502020204030204" pitchFamily="34" charset="0"/>
                <a:cs typeface="Arial" panose="020B0604020202020204" pitchFamily="34" charset="0"/>
              </a:rPr>
              <a:t>Dans une zone où l'occupation du sol est soumise à des contraintes particulières en raison de sécurité ou de santé publique, de protection de l'environnement ou de bien-être général, une dérogation mineure ne peut être accordée à l'égard de dispositions réglementaires adoptées en vertu des paragraphes 16 ou 16.1 du deuxième alinéa de l'article 113 ou des paragraphes 4 et 4.1 du deuxième alinéa de l'article 115 de la Loi sur l'aménagement et l'urbanisme. </a:t>
            </a:r>
          </a:p>
          <a:p>
            <a:pPr marL="904875" lvl="1" algn="just">
              <a:spcAft>
                <a:spcPts val="1200"/>
              </a:spcAft>
            </a:pPr>
            <a:endParaRPr lang="fr-CA" i="1" dirty="0">
              <a:latin typeface="Arial" panose="020B0604020202020204" pitchFamily="34" charset="0"/>
              <a:ea typeface="Calibri" panose="020F0502020204030204" pitchFamily="34" charset="0"/>
              <a:cs typeface="Arial" panose="020B0604020202020204" pitchFamily="34" charset="0"/>
            </a:endParaRPr>
          </a:p>
          <a:p>
            <a:pPr marL="733425" indent="-285750" algn="just">
              <a:spcAft>
                <a:spcPts val="1200"/>
              </a:spcAft>
              <a:buFont typeface="Arial" panose="020B0604020202020204" pitchFamily="34" charset="0"/>
              <a:buChar char="•"/>
            </a:pPr>
            <a:r>
              <a:rPr lang="fr-CA" dirty="0">
                <a:latin typeface="Arial" panose="020B0604020202020204" pitchFamily="34" charset="0"/>
                <a:cs typeface="Arial" panose="020B0604020202020204" pitchFamily="34" charset="0"/>
              </a:rPr>
              <a:t>Examen par la MRC pour les dérogations dans les zones de contraintes</a:t>
            </a:r>
          </a:p>
          <a:p>
            <a:pPr marL="742950" lvl="1" indent="-285750">
              <a:spcAft>
                <a:spcPts val="600"/>
              </a:spcAft>
              <a:buFont typeface="Arial" panose="020B0604020202020204" pitchFamily="34" charset="0"/>
              <a:buChar char="•"/>
            </a:pPr>
            <a:endParaRPr lang="fr-CA" dirty="0"/>
          </a:p>
        </p:txBody>
      </p:sp>
      <p:pic>
        <p:nvPicPr>
          <p:cNvPr id="2" name="Picture 5">
            <a:extLst>
              <a:ext uri="{FF2B5EF4-FFF2-40B4-BE49-F238E27FC236}">
                <a16:creationId xmlns:a16="http://schemas.microsoft.com/office/drawing/2014/main" id="{4C683AD9-1095-456C-8E4C-5A1F91293970}"/>
              </a:ext>
            </a:extLst>
          </p:cNvPr>
          <p:cNvPicPr>
            <a:picLocks noChangeAspect="1"/>
          </p:cNvPicPr>
          <p:nvPr>
            <p:custDataLst>
              <p:tags r:id="rId6"/>
            </p:custDataLst>
          </p:nvPr>
        </p:nvPicPr>
        <p:blipFill rotWithShape="1">
          <a:blip r:embed="rId10" cstate="screen">
            <a:extLst>
              <a:ext uri="{28A0092B-C50C-407E-A947-70E740481C1C}">
                <a14:useLocalDpi xmlns:a14="http://schemas.microsoft.com/office/drawing/2010/main"/>
              </a:ext>
            </a:extLst>
          </a:blip>
          <a:srcRect/>
          <a:stretch/>
        </p:blipFill>
        <p:spPr>
          <a:xfrm>
            <a:off x="4376845" y="4670685"/>
            <a:ext cx="1730116" cy="1730116"/>
          </a:xfrm>
          <a:prstGeom prst="ellipse">
            <a:avLst/>
          </a:prstGeom>
        </p:spPr>
      </p:pic>
      <p:pic>
        <p:nvPicPr>
          <p:cNvPr id="3" name="Picture 7">
            <a:extLst>
              <a:ext uri="{FF2B5EF4-FFF2-40B4-BE49-F238E27FC236}">
                <a16:creationId xmlns:a16="http://schemas.microsoft.com/office/drawing/2014/main" id="{161CA742-F8AF-4360-A482-CC271F99B1F9}"/>
              </a:ext>
            </a:extLst>
          </p:cNvPr>
          <p:cNvPicPr>
            <a:picLocks noChangeAspect="1"/>
          </p:cNvPicPr>
          <p:nvPr>
            <p:custDataLst>
              <p:tags r:id="rId7"/>
            </p:custDataLst>
          </p:nvPr>
        </p:nvPicPr>
        <p:blipFill rotWithShape="1">
          <a:blip r:embed="rId11" cstate="screen">
            <a:extLst>
              <a:ext uri="{28A0092B-C50C-407E-A947-70E740481C1C}">
                <a14:useLocalDpi xmlns:a14="http://schemas.microsoft.com/office/drawing/2010/main"/>
              </a:ext>
            </a:extLst>
          </a:blip>
          <a:srcRect b="-549"/>
          <a:stretch/>
        </p:blipFill>
        <p:spPr>
          <a:xfrm>
            <a:off x="6305382" y="4670686"/>
            <a:ext cx="1730116" cy="1730116"/>
          </a:xfrm>
          <a:prstGeom prst="ellipse">
            <a:avLst/>
          </a:prstGeom>
        </p:spPr>
      </p:pic>
      <p:pic>
        <p:nvPicPr>
          <p:cNvPr id="4" name="Picture 7">
            <a:extLst>
              <a:ext uri="{FF2B5EF4-FFF2-40B4-BE49-F238E27FC236}">
                <a16:creationId xmlns:a16="http://schemas.microsoft.com/office/drawing/2014/main" id="{009BCB12-04B3-4762-B90D-C50FACD74021}"/>
              </a:ext>
            </a:extLst>
          </p:cNvPr>
          <p:cNvPicPr>
            <a:picLocks noChangeAspect="1"/>
          </p:cNvPicPr>
          <p:nvPr>
            <p:custDataLst>
              <p:tags r:id="rId8"/>
            </p:custDataLst>
          </p:nvPr>
        </p:nvPicPr>
        <p:blipFill rotWithShape="1">
          <a:blip r:embed="rId12" cstate="screen">
            <a:extLst>
              <a:ext uri="{28A0092B-C50C-407E-A947-70E740481C1C}">
                <a14:useLocalDpi xmlns:a14="http://schemas.microsoft.com/office/drawing/2010/main"/>
              </a:ext>
            </a:extLst>
          </a:blip>
          <a:srcRect/>
          <a:stretch/>
        </p:blipFill>
        <p:spPr>
          <a:xfrm>
            <a:off x="8233919" y="4670685"/>
            <a:ext cx="1730116" cy="1730116"/>
          </a:xfrm>
          <a:prstGeom prst="ellipse">
            <a:avLst/>
          </a:prstGeom>
        </p:spPr>
      </p:pic>
    </p:spTree>
    <p:extLst>
      <p:ext uri="{BB962C8B-B14F-4D97-AF65-F5344CB8AC3E}">
        <p14:creationId xmlns:p14="http://schemas.microsoft.com/office/powerpoint/2010/main" val="1581373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11904" y="2928744"/>
            <a:ext cx="9583360" cy="1569660"/>
          </a:xfrm>
          <a:prstGeom prst="rect">
            <a:avLst/>
          </a:prstGeom>
          <a:noFill/>
        </p:spPr>
        <p:txBody>
          <a:bodyPr wrap="square" rtlCol="0">
            <a:spAutoFit/>
          </a:bodyPr>
          <a:lstStyle/>
          <a:p>
            <a:pPr algn="ctr"/>
            <a:r>
              <a:rPr lang="fr-CA" sz="4800" b="1" dirty="0">
                <a:solidFill>
                  <a:schemeClr val="accent1"/>
                </a:solidFill>
                <a:latin typeface="Arial" panose="020B0604020202020204" pitchFamily="34" charset="0"/>
                <a:cs typeface="Arial" panose="020B0604020202020204" pitchFamily="34" charset="0"/>
              </a:rPr>
              <a:t>RÈGLEMENT SUR LA DÉMOLITION D’IMMEUBLES</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 name="ZoneTexte 1">
            <a:extLst>
              <a:ext uri="{FF2B5EF4-FFF2-40B4-BE49-F238E27FC236}">
                <a16:creationId xmlns:a16="http://schemas.microsoft.com/office/drawing/2014/main" id="{DE7C7C2C-FD6C-1C1E-F2A1-442DFE846DBD}"/>
              </a:ext>
            </a:extLst>
          </p:cNvPr>
          <p:cNvSpPr txBox="1"/>
          <p:nvPr>
            <p:custDataLst>
              <p:tags r:id="rId4"/>
            </p:custDataLst>
          </p:nvPr>
        </p:nvSpPr>
        <p:spPr>
          <a:xfrm>
            <a:off x="354034" y="2628978"/>
            <a:ext cx="2096086" cy="1077218"/>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relatif à la démolition d’immeubles</a:t>
            </a:r>
          </a:p>
          <a:p>
            <a:r>
              <a:rPr lang="fr-CA" sz="1600"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55824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335F3A1B-6726-4929-B629-BE3F02415D7F}"/>
              </a:ext>
            </a:extLst>
          </p:cNvPr>
          <p:cNvSpPr txBox="1"/>
          <p:nvPr>
            <p:custDataLst>
              <p:tags r:id="rId3"/>
            </p:custDataLst>
          </p:nvPr>
        </p:nvSpPr>
        <p:spPr>
          <a:xfrm>
            <a:off x="354034" y="2628978"/>
            <a:ext cx="2096086" cy="3293209"/>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relatif à la démolition d’immeubles</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En conformité avec la Loi sur l’aménagement et l’urbanisme et la Loi sur le patrimoine culturel modifiées</a:t>
            </a:r>
          </a:p>
        </p:txBody>
      </p:sp>
      <p:sp>
        <p:nvSpPr>
          <p:cNvPr id="17" name="Flèche : droite rayée 16">
            <a:extLst>
              <a:ext uri="{FF2B5EF4-FFF2-40B4-BE49-F238E27FC236}">
                <a16:creationId xmlns:a16="http://schemas.microsoft.com/office/drawing/2014/main" id="{7A8B706E-AC94-4566-9560-948E4C5C49D1}"/>
              </a:ext>
            </a:extLst>
          </p:cNvPr>
          <p:cNvSpPr/>
          <p:nvPr>
            <p:custDataLst>
              <p:tags r:id="rId4"/>
            </p:custDataLst>
          </p:nvPr>
        </p:nvSpPr>
        <p:spPr>
          <a:xfrm rot="5400000">
            <a:off x="846960" y="3599861"/>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ZoneTexte 17">
            <a:extLst>
              <a:ext uri="{FF2B5EF4-FFF2-40B4-BE49-F238E27FC236}">
                <a16:creationId xmlns:a16="http://schemas.microsoft.com/office/drawing/2014/main" id="{0D892ED7-8B7C-49FA-BF1B-9C212C1D3D8A}"/>
              </a:ext>
            </a:extLst>
          </p:cNvPr>
          <p:cNvSpPr txBox="1"/>
          <p:nvPr>
            <p:custDataLst>
              <p:tags r:id="rId5"/>
            </p:custDataLst>
          </p:nvPr>
        </p:nvSpPr>
        <p:spPr>
          <a:xfrm>
            <a:off x="2840522" y="1545644"/>
            <a:ext cx="6077827" cy="4785926"/>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Pour se conformer à la </a:t>
            </a:r>
            <a:r>
              <a:rPr lang="fr-CA" i="1" dirty="0">
                <a:latin typeface="Arial" panose="020B0604020202020204" pitchFamily="34" charset="0"/>
                <a:cs typeface="Arial" panose="020B0604020202020204" pitchFamily="34" charset="0"/>
              </a:rPr>
              <a:t>Loi sur l’aménagement et l’urbanisme </a:t>
            </a:r>
            <a:r>
              <a:rPr lang="fr-CA" dirty="0">
                <a:latin typeface="Arial" panose="020B0604020202020204" pitchFamily="34" charset="0"/>
                <a:cs typeface="Arial" panose="020B0604020202020204" pitchFamily="34" charset="0"/>
              </a:rPr>
              <a:t>modifiée par le projet de loi 69, toute municipalité est tenue de maintenir en vigueur un règlement relatif à la démolition d’immeubles (avant le 1</a:t>
            </a:r>
            <a:r>
              <a:rPr lang="fr-CA" baseline="30000" dirty="0">
                <a:latin typeface="Arial" panose="020B0604020202020204" pitchFamily="34" charset="0"/>
                <a:cs typeface="Arial" panose="020B0604020202020204" pitchFamily="34" charset="0"/>
              </a:rPr>
              <a:t>er</a:t>
            </a:r>
            <a:r>
              <a:rPr lang="fr-CA" dirty="0">
                <a:latin typeface="Arial" panose="020B0604020202020204" pitchFamily="34" charset="0"/>
                <a:cs typeface="Arial" panose="020B0604020202020204" pitchFamily="34" charset="0"/>
              </a:rPr>
              <a:t> avril 2023)</a:t>
            </a:r>
          </a:p>
          <a:p>
            <a:pPr marL="733425" indent="-285750" algn="just">
              <a:spcAft>
                <a:spcPts val="1200"/>
              </a:spcAft>
              <a:buFont typeface="Arial" panose="020B0604020202020204" pitchFamily="34" charset="0"/>
              <a:buChar char="•"/>
            </a:pPr>
            <a:r>
              <a:rPr lang="fr-CA" dirty="0">
                <a:latin typeface="Arial" panose="020B0604020202020204" pitchFamily="34" charset="0"/>
                <a:cs typeface="Arial" panose="020B0604020202020204" pitchFamily="34" charset="0"/>
              </a:rPr>
              <a:t>Concerne les immeubles patrimoniaux et les bâtiments/constructions principaux construits avant le 1er janvier 1950</a:t>
            </a:r>
          </a:p>
          <a:p>
            <a:pPr marL="733425" indent="-285750" algn="just">
              <a:spcAft>
                <a:spcPts val="1200"/>
              </a:spcAft>
              <a:buFont typeface="Arial" panose="020B0604020202020204" pitchFamily="34" charset="0"/>
              <a:buChar char="•"/>
            </a:pPr>
            <a:r>
              <a:rPr lang="fr-CA" dirty="0">
                <a:latin typeface="Arial" panose="020B0604020202020204" pitchFamily="34" charset="0"/>
                <a:cs typeface="Arial" panose="020B0604020202020204" pitchFamily="34" charset="0"/>
              </a:rPr>
              <a:t>Nécessité d’obtenir un certificat d’autorisation du Comité de démolition avant de procéder à tous travaux de démolition</a:t>
            </a:r>
          </a:p>
          <a:p>
            <a:pPr marL="733425" indent="-285750" algn="just">
              <a:spcAft>
                <a:spcPts val="1200"/>
              </a:spcAft>
              <a:buFont typeface="Arial" panose="020B0604020202020204" pitchFamily="34" charset="0"/>
              <a:buChar char="•"/>
            </a:pPr>
            <a:r>
              <a:rPr lang="fr-CA" dirty="0">
                <a:latin typeface="Arial" panose="020B0604020202020204" pitchFamily="34" charset="0"/>
                <a:cs typeface="Arial" panose="020B0604020202020204" pitchFamily="34" charset="0"/>
              </a:rPr>
              <a:t>Le règlement précise la procédure applicable pour le dépôt d’une demande, les critères d’évaluation et la possibilité d’imposer des conditions.</a:t>
            </a:r>
          </a:p>
          <a:p>
            <a:pPr marL="742950" lvl="1" indent="-285750">
              <a:spcAft>
                <a:spcPts val="600"/>
              </a:spcAft>
              <a:buFont typeface="Arial" panose="020B0604020202020204" pitchFamily="34" charset="0"/>
              <a:buChar char="•"/>
            </a:pPr>
            <a:endParaRPr lang="fr-CA" dirty="0"/>
          </a:p>
        </p:txBody>
      </p:sp>
      <p:pic>
        <p:nvPicPr>
          <p:cNvPr id="2" name="Image 1">
            <a:extLst>
              <a:ext uri="{FF2B5EF4-FFF2-40B4-BE49-F238E27FC236}">
                <a16:creationId xmlns:a16="http://schemas.microsoft.com/office/drawing/2014/main" id="{2873743E-0508-583A-196A-CA61CCFE1E1F}"/>
              </a:ext>
            </a:extLst>
          </p:cNvPr>
          <p:cNvPicPr>
            <a:picLocks noChangeAspect="1"/>
          </p:cNvPicPr>
          <p:nvPr>
            <p:custDataLst>
              <p:tags r:id="rId6"/>
            </p:custDataLst>
          </p:nvPr>
        </p:nvPicPr>
        <p:blipFill>
          <a:blip r:embed="rId10">
            <a:extLst>
              <a:ext uri="{28A0092B-C50C-407E-A947-70E740481C1C}">
                <a14:useLocalDpi xmlns:a14="http://schemas.microsoft.com/office/drawing/2010/main"/>
              </a:ext>
            </a:extLst>
          </a:blip>
          <a:stretch>
            <a:fillRect/>
          </a:stretch>
        </p:blipFill>
        <p:spPr>
          <a:xfrm>
            <a:off x="9334500" y="0"/>
            <a:ext cx="2857500" cy="1657350"/>
          </a:xfrm>
          <a:prstGeom prst="rect">
            <a:avLst/>
          </a:prstGeom>
        </p:spPr>
      </p:pic>
      <p:sp>
        <p:nvSpPr>
          <p:cNvPr id="3" name="ZoneTexte 2">
            <a:extLst>
              <a:ext uri="{FF2B5EF4-FFF2-40B4-BE49-F238E27FC236}">
                <a16:creationId xmlns:a16="http://schemas.microsoft.com/office/drawing/2014/main" id="{549FB44E-7250-AD58-B91B-8D529E7FEC83}"/>
              </a:ext>
            </a:extLst>
          </p:cNvPr>
          <p:cNvSpPr txBox="1"/>
          <p:nvPr>
            <p:custDataLst>
              <p:tags r:id="rId7"/>
            </p:custDataLst>
          </p:nvPr>
        </p:nvSpPr>
        <p:spPr>
          <a:xfrm rot="1796120">
            <a:off x="9937559" y="971906"/>
            <a:ext cx="1884132" cy="369332"/>
          </a:xfrm>
          <a:prstGeom prst="rect">
            <a:avLst/>
          </a:prstGeom>
          <a:noFill/>
        </p:spPr>
        <p:txBody>
          <a:bodyPr wrap="square" rtlCol="0">
            <a:spAutoFit/>
          </a:bodyPr>
          <a:lstStyle/>
          <a:p>
            <a:r>
              <a:rPr lang="fr-CA" b="1" dirty="0">
                <a:solidFill>
                  <a:srgbClr val="FF0000"/>
                </a:solidFill>
              </a:rPr>
              <a:t>OBLIGATOIRE</a:t>
            </a:r>
          </a:p>
        </p:txBody>
      </p:sp>
      <p:pic>
        <p:nvPicPr>
          <p:cNvPr id="4" name="Image 3">
            <a:extLst>
              <a:ext uri="{FF2B5EF4-FFF2-40B4-BE49-F238E27FC236}">
                <a16:creationId xmlns:a16="http://schemas.microsoft.com/office/drawing/2014/main" id="{660C69A1-6BF5-AF34-4276-DDE8DF0AD75D}"/>
              </a:ext>
            </a:extLst>
          </p:cNvPr>
          <p:cNvPicPr>
            <a:picLocks noChangeAspect="1"/>
          </p:cNvPicPr>
          <p:nvPr>
            <p:custDataLst>
              <p:tags r:id="rId8"/>
            </p:custDataLst>
          </p:nvPr>
        </p:nvPicPr>
        <p:blipFill rotWithShape="1">
          <a:blip r:embed="rId11" cstate="screen">
            <a:extLst>
              <a:ext uri="{28A0092B-C50C-407E-A947-70E740481C1C}">
                <a14:useLocalDpi xmlns:a14="http://schemas.microsoft.com/office/drawing/2010/main"/>
              </a:ext>
            </a:extLst>
          </a:blip>
          <a:srcRect l="10078" r="33672"/>
          <a:stretch/>
        </p:blipFill>
        <p:spPr>
          <a:xfrm>
            <a:off x="9176258" y="3719666"/>
            <a:ext cx="2611904" cy="2611904"/>
          </a:xfrm>
          <a:prstGeom prst="ellipse">
            <a:avLst/>
          </a:prstGeom>
        </p:spPr>
      </p:pic>
    </p:spTree>
    <p:extLst>
      <p:ext uri="{BB962C8B-B14F-4D97-AF65-F5344CB8AC3E}">
        <p14:creationId xmlns:p14="http://schemas.microsoft.com/office/powerpoint/2010/main" val="12141977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8640" y="2201157"/>
            <a:ext cx="9583360" cy="3046988"/>
          </a:xfrm>
          <a:prstGeom prst="rect">
            <a:avLst/>
          </a:prstGeom>
          <a:noFill/>
        </p:spPr>
        <p:txBody>
          <a:bodyPr wrap="square" rtlCol="0">
            <a:spAutoFit/>
          </a:bodyPr>
          <a:lstStyle/>
          <a:p>
            <a:pPr algn="ctr"/>
            <a:r>
              <a:rPr lang="fr-CA" sz="4800" b="1" dirty="0">
                <a:solidFill>
                  <a:schemeClr val="accent1"/>
                </a:solidFill>
                <a:latin typeface="Arial" panose="020B0604020202020204" pitchFamily="34" charset="0"/>
                <a:cs typeface="Arial" panose="020B0604020202020204" pitchFamily="34" charset="0"/>
              </a:rPr>
              <a:t>RÈGLEMENT SUR LES PLANS D’IMPLANTATION ET D’INTÉGRATION ARCHITECTURALE (PIIA)</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5" name="ZoneTexte 4">
            <a:extLst>
              <a:ext uri="{FF2B5EF4-FFF2-40B4-BE49-F238E27FC236}">
                <a16:creationId xmlns:a16="http://schemas.microsoft.com/office/drawing/2014/main" id="{BEDF4915-DB64-3465-6C92-73E7A6048E42}"/>
              </a:ext>
            </a:extLst>
          </p:cNvPr>
          <p:cNvSpPr txBox="1"/>
          <p:nvPr>
            <p:custDataLst>
              <p:tags r:id="rId4"/>
            </p:custDataLst>
          </p:nvPr>
        </p:nvSpPr>
        <p:spPr>
          <a:xfrm>
            <a:off x="354034" y="2628978"/>
            <a:ext cx="2096086" cy="2554545"/>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sur les PIIA</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pPr>
              <a:defRPr/>
            </a:pPr>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6" name="Flèche : droite rayée 5">
            <a:extLst>
              <a:ext uri="{FF2B5EF4-FFF2-40B4-BE49-F238E27FC236}">
                <a16:creationId xmlns:a16="http://schemas.microsoft.com/office/drawing/2014/main" id="{3C25EED3-C589-762F-B24D-84133F3CB98C}"/>
              </a:ext>
            </a:extLst>
          </p:cNvPr>
          <p:cNvSpPr/>
          <p:nvPr>
            <p:custDataLst>
              <p:tags r:id="rId5"/>
            </p:custDataLst>
          </p:nvPr>
        </p:nvSpPr>
        <p:spPr>
          <a:xfrm rot="5400000">
            <a:off x="847678" y="378759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74524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8" name="ZoneTexte 17">
            <a:extLst>
              <a:ext uri="{FF2B5EF4-FFF2-40B4-BE49-F238E27FC236}">
                <a16:creationId xmlns:a16="http://schemas.microsoft.com/office/drawing/2014/main" id="{0D892ED7-8B7C-49FA-BF1B-9C212C1D3D8A}"/>
              </a:ext>
            </a:extLst>
          </p:cNvPr>
          <p:cNvSpPr txBox="1"/>
          <p:nvPr>
            <p:custDataLst>
              <p:tags r:id="rId3"/>
            </p:custDataLst>
          </p:nvPr>
        </p:nvSpPr>
        <p:spPr>
          <a:xfrm>
            <a:off x="2962669" y="358132"/>
            <a:ext cx="8584562" cy="646331"/>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Nouveau secteur PIIA – Parc des Rives identifié au schéma comme espace maritime à fort potentiel récréotouristique </a:t>
            </a:r>
          </a:p>
        </p:txBody>
      </p:sp>
      <p:sp>
        <p:nvSpPr>
          <p:cNvPr id="5" name="ZoneTexte 4">
            <a:extLst>
              <a:ext uri="{FF2B5EF4-FFF2-40B4-BE49-F238E27FC236}">
                <a16:creationId xmlns:a16="http://schemas.microsoft.com/office/drawing/2014/main" id="{1473F585-4205-8BE5-93CD-C5357D4BB9E2}"/>
              </a:ext>
            </a:extLst>
          </p:cNvPr>
          <p:cNvSpPr txBox="1"/>
          <p:nvPr>
            <p:custDataLst>
              <p:tags r:id="rId4"/>
            </p:custDataLst>
          </p:nvPr>
        </p:nvSpPr>
        <p:spPr>
          <a:xfrm>
            <a:off x="354034" y="2628978"/>
            <a:ext cx="2096086" cy="2554545"/>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sur les PIIA</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pPr>
              <a:defRPr/>
            </a:pPr>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6" name="Flèche : droite rayée 5">
            <a:extLst>
              <a:ext uri="{FF2B5EF4-FFF2-40B4-BE49-F238E27FC236}">
                <a16:creationId xmlns:a16="http://schemas.microsoft.com/office/drawing/2014/main" id="{9546061A-D253-0C6D-FB4A-214C78B316CC}"/>
              </a:ext>
            </a:extLst>
          </p:cNvPr>
          <p:cNvSpPr/>
          <p:nvPr>
            <p:custDataLst>
              <p:tags r:id="rId5"/>
            </p:custDataLst>
          </p:nvPr>
        </p:nvSpPr>
        <p:spPr>
          <a:xfrm rot="5400000">
            <a:off x="847678" y="378759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3" name="Image 2">
            <a:extLst>
              <a:ext uri="{FF2B5EF4-FFF2-40B4-BE49-F238E27FC236}">
                <a16:creationId xmlns:a16="http://schemas.microsoft.com/office/drawing/2014/main" id="{C815BF09-F6A2-7F9E-C791-E31A4F876FB3}"/>
              </a:ext>
            </a:extLst>
          </p:cNvPr>
          <p:cNvPicPr>
            <a:picLocks noChangeAspect="1"/>
          </p:cNvPicPr>
          <p:nvPr/>
        </p:nvPicPr>
        <p:blipFill>
          <a:blip r:embed="rId7"/>
          <a:stretch>
            <a:fillRect/>
          </a:stretch>
        </p:blipFill>
        <p:spPr>
          <a:xfrm>
            <a:off x="3562231" y="1004463"/>
            <a:ext cx="7392220" cy="5693227"/>
          </a:xfrm>
          <a:prstGeom prst="rect">
            <a:avLst/>
          </a:prstGeom>
        </p:spPr>
      </p:pic>
    </p:spTree>
    <p:extLst>
      <p:ext uri="{BB962C8B-B14F-4D97-AF65-F5344CB8AC3E}">
        <p14:creationId xmlns:p14="http://schemas.microsoft.com/office/powerpoint/2010/main" val="567040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04</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8" name="ZoneTexte 17">
            <a:extLst>
              <a:ext uri="{FF2B5EF4-FFF2-40B4-BE49-F238E27FC236}">
                <a16:creationId xmlns:a16="http://schemas.microsoft.com/office/drawing/2014/main" id="{0D892ED7-8B7C-49FA-BF1B-9C212C1D3D8A}"/>
              </a:ext>
            </a:extLst>
          </p:cNvPr>
          <p:cNvSpPr txBox="1"/>
          <p:nvPr>
            <p:custDataLst>
              <p:tags r:id="rId3"/>
            </p:custDataLst>
          </p:nvPr>
        </p:nvSpPr>
        <p:spPr>
          <a:xfrm>
            <a:off x="2962669" y="1004870"/>
            <a:ext cx="8584562" cy="2185214"/>
          </a:xfrm>
          <a:prstGeom prst="rect">
            <a:avLst/>
          </a:prstGeom>
          <a:noFill/>
        </p:spPr>
        <p:txBody>
          <a:bodyPr wrap="square" rtlCol="0">
            <a:spAutoFit/>
          </a:bodyPr>
          <a:lstStyle/>
          <a:p>
            <a:pPr marL="742950" lvl="1" indent="-285750">
              <a:spcAft>
                <a:spcPts val="600"/>
              </a:spcAft>
              <a:buFont typeface="Arial" panose="020B0604020202020204" pitchFamily="34" charset="0"/>
              <a:buChar char="•"/>
            </a:pPr>
            <a:r>
              <a:rPr lang="fr-CA" sz="1800" dirty="0">
                <a:solidFill>
                  <a:srgbClr val="000000"/>
                </a:solidFill>
                <a:effectLst/>
                <a:latin typeface="Arial" panose="020B0604020202020204" pitchFamily="34" charset="0"/>
                <a:ea typeface="Calibri" panose="020F0502020204030204" pitchFamily="34" charset="0"/>
              </a:rPr>
              <a:t>Tous les travaux de construction, de rénovation de réparation ou d’aménagement, l’installation ou le remplacement d’enseignes et les opérations de lotissement doivent être approuvés au PIIA </a:t>
            </a:r>
          </a:p>
          <a:p>
            <a:pPr marL="742950" lvl="1" indent="-285750">
              <a:spcAft>
                <a:spcPts val="600"/>
              </a:spcAft>
              <a:buFont typeface="Arial" panose="020B0604020202020204" pitchFamily="34" charset="0"/>
              <a:buChar char="•"/>
            </a:pPr>
            <a:r>
              <a:rPr lang="fr-CA" dirty="0">
                <a:solidFill>
                  <a:srgbClr val="000000"/>
                </a:solidFill>
                <a:latin typeface="Arial" panose="020B0604020202020204" pitchFamily="34" charset="0"/>
              </a:rPr>
              <a:t>Procédure : Dépôt demande (200$) recommandation du CCU, approbation conseil municipal, émission du permis </a:t>
            </a:r>
          </a:p>
          <a:p>
            <a:pPr marL="742950" lvl="1" indent="-285750">
              <a:spcAft>
                <a:spcPts val="600"/>
              </a:spcAft>
              <a:buFont typeface="Arial" panose="020B0604020202020204" pitchFamily="34" charset="0"/>
              <a:buChar char="•"/>
            </a:pPr>
            <a:r>
              <a:rPr lang="fr-CA" dirty="0">
                <a:solidFill>
                  <a:srgbClr val="000000"/>
                </a:solidFill>
                <a:latin typeface="Arial" panose="020B0604020202020204" pitchFamily="34" charset="0"/>
              </a:rPr>
              <a:t>Conseil évalue la demande en fonctions d’objectifs et de critères fixés au règlement </a:t>
            </a:r>
            <a:endParaRPr lang="fr-CA" dirty="0"/>
          </a:p>
        </p:txBody>
      </p:sp>
      <p:sp>
        <p:nvSpPr>
          <p:cNvPr id="5" name="ZoneTexte 4">
            <a:extLst>
              <a:ext uri="{FF2B5EF4-FFF2-40B4-BE49-F238E27FC236}">
                <a16:creationId xmlns:a16="http://schemas.microsoft.com/office/drawing/2014/main" id="{1473F585-4205-8BE5-93CD-C5357D4BB9E2}"/>
              </a:ext>
            </a:extLst>
          </p:cNvPr>
          <p:cNvSpPr txBox="1"/>
          <p:nvPr>
            <p:custDataLst>
              <p:tags r:id="rId4"/>
            </p:custDataLst>
          </p:nvPr>
        </p:nvSpPr>
        <p:spPr>
          <a:xfrm>
            <a:off x="354034" y="2628978"/>
            <a:ext cx="2096086" cy="2554545"/>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règlement sur les PIIA</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pPr>
              <a:defRPr/>
            </a:pPr>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6" name="Flèche : droite rayée 5">
            <a:extLst>
              <a:ext uri="{FF2B5EF4-FFF2-40B4-BE49-F238E27FC236}">
                <a16:creationId xmlns:a16="http://schemas.microsoft.com/office/drawing/2014/main" id="{9546061A-D253-0C6D-FB4A-214C78B316CC}"/>
              </a:ext>
            </a:extLst>
          </p:cNvPr>
          <p:cNvSpPr/>
          <p:nvPr>
            <p:custDataLst>
              <p:tags r:id="rId5"/>
            </p:custDataLst>
          </p:nvPr>
        </p:nvSpPr>
        <p:spPr>
          <a:xfrm rot="5400000">
            <a:off x="847678" y="378759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036562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7" name="ZoneTexte 16">
            <a:extLst>
              <a:ext uri="{FF2B5EF4-FFF2-40B4-BE49-F238E27FC236}">
                <a16:creationId xmlns:a16="http://schemas.microsoft.com/office/drawing/2014/main" id="{4AE39963-DC08-469C-95D7-E1261DB6EF22}"/>
              </a:ext>
            </a:extLst>
          </p:cNvPr>
          <p:cNvSpPr txBox="1"/>
          <p:nvPr>
            <p:custDataLst>
              <p:tags r:id="rId3"/>
            </p:custDataLst>
          </p:nvPr>
        </p:nvSpPr>
        <p:spPr>
          <a:xfrm>
            <a:off x="2608640" y="3013501"/>
            <a:ext cx="9583360" cy="1569660"/>
          </a:xfrm>
          <a:prstGeom prst="rect">
            <a:avLst/>
          </a:prstGeom>
          <a:noFill/>
        </p:spPr>
        <p:txBody>
          <a:bodyPr wrap="square" rtlCol="0">
            <a:spAutoFit/>
          </a:bodyPr>
          <a:lstStyle/>
          <a:p>
            <a:pPr algn="ctr"/>
            <a:r>
              <a:rPr lang="fr-CA" sz="4800" b="1" dirty="0">
                <a:solidFill>
                  <a:schemeClr val="bg1">
                    <a:lumMod val="50000"/>
                  </a:schemeClr>
                </a:solidFill>
                <a:latin typeface="Arial" panose="020B0604020202020204" pitchFamily="34" charset="0"/>
                <a:cs typeface="Arial" panose="020B0604020202020204" pitchFamily="34" charset="0"/>
              </a:rPr>
              <a:t>PROCHAINES </a:t>
            </a:r>
          </a:p>
          <a:p>
            <a:pPr algn="ctr"/>
            <a:r>
              <a:rPr lang="fr-CA" sz="4800" b="1" dirty="0">
                <a:solidFill>
                  <a:schemeClr val="bg1">
                    <a:lumMod val="50000"/>
                  </a:schemeClr>
                </a:solidFill>
                <a:latin typeface="Arial" panose="020B0604020202020204" pitchFamily="34" charset="0"/>
                <a:cs typeface="Arial" panose="020B0604020202020204" pitchFamily="34" charset="0"/>
              </a:rPr>
              <a:t>ÉTAPES</a:t>
            </a:r>
          </a:p>
        </p:txBody>
      </p:sp>
    </p:spTree>
    <p:extLst>
      <p:ext uri="{BB962C8B-B14F-4D97-AF65-F5344CB8AC3E}">
        <p14:creationId xmlns:p14="http://schemas.microsoft.com/office/powerpoint/2010/main" val="405673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AE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01</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CABAD349-B202-47EE-8F63-F3D3C938F465}"/>
              </a:ext>
            </a:extLst>
          </p:cNvPr>
          <p:cNvSpPr txBox="1"/>
          <p:nvPr>
            <p:custDataLst>
              <p:tags r:id="rId3"/>
            </p:custDataLst>
          </p:nvPr>
        </p:nvSpPr>
        <p:spPr>
          <a:xfrm>
            <a:off x="2908324" y="793406"/>
            <a:ext cx="8921215" cy="2308324"/>
          </a:xfrm>
          <a:prstGeom prst="rect">
            <a:avLst/>
          </a:prstGeom>
          <a:noFill/>
        </p:spPr>
        <p:txBody>
          <a:bodyPr wrap="square" rtlCol="0">
            <a:spAutoFit/>
          </a:bodyPr>
          <a:lstStyle/>
          <a:p>
            <a:pPr algn="just"/>
            <a:r>
              <a:rPr lang="fr-CA" sz="2400" dirty="0">
                <a:solidFill>
                  <a:schemeClr val="bg1">
                    <a:lumMod val="50000"/>
                  </a:schemeClr>
                </a:solidFill>
                <a:latin typeface="Arial" panose="020B0604020202020204" pitchFamily="34" charset="0"/>
                <a:cs typeface="Arial" panose="020B0604020202020204" pitchFamily="34" charset="0"/>
              </a:rPr>
              <a:t>Les municipalités sont tenues, par la  </a:t>
            </a:r>
            <a:r>
              <a:rPr lang="fr-CA" sz="2400" i="1" dirty="0">
                <a:solidFill>
                  <a:schemeClr val="bg1">
                    <a:lumMod val="50000"/>
                  </a:schemeClr>
                </a:solidFill>
                <a:latin typeface="Arial" panose="020B0604020202020204" pitchFamily="34" charset="0"/>
                <a:cs typeface="Arial" panose="020B0604020202020204" pitchFamily="34" charset="0"/>
              </a:rPr>
              <a:t>Loi sur l’aménagement et l’urbanisme (LAU), </a:t>
            </a:r>
            <a:r>
              <a:rPr lang="fr-CA" sz="2400" dirty="0">
                <a:solidFill>
                  <a:schemeClr val="bg1">
                    <a:lumMod val="50000"/>
                  </a:schemeClr>
                </a:solidFill>
                <a:latin typeface="Arial" panose="020B0604020202020204" pitchFamily="34" charset="0"/>
                <a:cs typeface="Arial" panose="020B0604020202020204" pitchFamily="34" charset="0"/>
              </a:rPr>
              <a:t>de modifier leurs règlements d’urbanisme pour les rendre conformes au Schéma d’aménagement et de développement de la MRC, lorsque ce dernier est modifié ou révisé. </a:t>
            </a:r>
          </a:p>
          <a:p>
            <a:pPr algn="just"/>
            <a:endParaRPr lang="fr-CA" sz="2400" dirty="0">
              <a:solidFill>
                <a:schemeClr val="bg1">
                  <a:lumMod val="50000"/>
                </a:schemeClr>
              </a:solidFill>
              <a:latin typeface="Arial" panose="020B060402020202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46D5AA9D-5504-4744-9204-30F4EE5BB7C8}"/>
              </a:ext>
            </a:extLst>
          </p:cNvPr>
          <p:cNvSpPr txBox="1"/>
          <p:nvPr>
            <p:custDataLst>
              <p:tags r:id="rId4"/>
            </p:custDataLst>
          </p:nvPr>
        </p:nvSpPr>
        <p:spPr>
          <a:xfrm>
            <a:off x="316913" y="3121889"/>
            <a:ext cx="2096086" cy="1815882"/>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La MRC a modifié son Schéma en 2022 et 2023. Les modifications  sont entrées en vigueur le 6 mai 2022 et le 19 avril 2023. </a:t>
            </a:r>
          </a:p>
        </p:txBody>
      </p:sp>
      <p:grpSp>
        <p:nvGrpSpPr>
          <p:cNvPr id="26" name="Groupe 25">
            <a:extLst>
              <a:ext uri="{FF2B5EF4-FFF2-40B4-BE49-F238E27FC236}">
                <a16:creationId xmlns:a16="http://schemas.microsoft.com/office/drawing/2014/main" id="{47A48ECF-869F-73DA-AE82-455D0F23A19D}"/>
              </a:ext>
            </a:extLst>
          </p:cNvPr>
          <p:cNvGrpSpPr/>
          <p:nvPr>
            <p:custDataLst>
              <p:tags r:id="rId5"/>
            </p:custDataLst>
          </p:nvPr>
        </p:nvGrpSpPr>
        <p:grpSpPr>
          <a:xfrm>
            <a:off x="8058401" y="3655996"/>
            <a:ext cx="3771138" cy="2563549"/>
            <a:chOff x="5399582" y="3342238"/>
            <a:chExt cx="4402651" cy="2992839"/>
          </a:xfrm>
        </p:grpSpPr>
        <p:grpSp>
          <p:nvGrpSpPr>
            <p:cNvPr id="2" name="Groupe 1">
              <a:extLst>
                <a:ext uri="{FF2B5EF4-FFF2-40B4-BE49-F238E27FC236}">
                  <a16:creationId xmlns:a16="http://schemas.microsoft.com/office/drawing/2014/main" id="{144C3927-1C8A-C5F5-12BF-844FDF3648F1}"/>
                </a:ext>
              </a:extLst>
            </p:cNvPr>
            <p:cNvGrpSpPr/>
            <p:nvPr>
              <p:custDataLst>
                <p:tags r:id="rId7"/>
              </p:custDataLst>
            </p:nvPr>
          </p:nvGrpSpPr>
          <p:grpSpPr>
            <a:xfrm>
              <a:off x="5399582" y="3342238"/>
              <a:ext cx="4402651" cy="2992839"/>
              <a:chOff x="5399581" y="2049844"/>
              <a:chExt cx="6303846" cy="4285235"/>
            </a:xfrm>
          </p:grpSpPr>
          <p:pic>
            <p:nvPicPr>
              <p:cNvPr id="3" name="Image 2">
                <a:extLst>
                  <a:ext uri="{FF2B5EF4-FFF2-40B4-BE49-F238E27FC236}">
                    <a16:creationId xmlns:a16="http://schemas.microsoft.com/office/drawing/2014/main" id="{05845E3B-88AE-41F9-4FFA-A30D898369D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399581" y="2071226"/>
                <a:ext cx="6303846" cy="4263853"/>
              </a:xfrm>
              <a:prstGeom prst="rect">
                <a:avLst/>
              </a:prstGeom>
            </p:spPr>
          </p:pic>
          <p:sp>
            <p:nvSpPr>
              <p:cNvPr id="7" name="Arc 6">
                <a:extLst>
                  <a:ext uri="{FF2B5EF4-FFF2-40B4-BE49-F238E27FC236}">
                    <a16:creationId xmlns:a16="http://schemas.microsoft.com/office/drawing/2014/main" id="{A898E225-6D42-81B3-FBE1-F56FB60D41CA}"/>
                  </a:ext>
                </a:extLst>
              </p:cNvPr>
              <p:cNvSpPr/>
              <p:nvPr/>
            </p:nvSpPr>
            <p:spPr>
              <a:xfrm rot="21059426">
                <a:off x="9322543" y="3404018"/>
                <a:ext cx="1197313" cy="1197314"/>
              </a:xfrm>
              <a:prstGeom prst="arc">
                <a:avLst/>
              </a:prstGeom>
              <a:ln w="38100">
                <a:solidFill>
                  <a:srgbClr val="FF0066"/>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CA"/>
              </a:p>
            </p:txBody>
          </p:sp>
          <p:sp>
            <p:nvSpPr>
              <p:cNvPr id="8" name="Arc 7">
                <a:extLst>
                  <a:ext uri="{FF2B5EF4-FFF2-40B4-BE49-F238E27FC236}">
                    <a16:creationId xmlns:a16="http://schemas.microsoft.com/office/drawing/2014/main" id="{A444CBB4-9601-66A0-4DC2-5D79CDBA12A1}"/>
                  </a:ext>
                </a:extLst>
              </p:cNvPr>
              <p:cNvSpPr/>
              <p:nvPr/>
            </p:nvSpPr>
            <p:spPr>
              <a:xfrm>
                <a:off x="6902877" y="2049844"/>
                <a:ext cx="1949337" cy="1949338"/>
              </a:xfrm>
              <a:prstGeom prst="arc">
                <a:avLst/>
              </a:prstGeom>
              <a:ln w="38100">
                <a:solidFill>
                  <a:srgbClr val="FF0066"/>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fr-CA" dirty="0"/>
              </a:p>
            </p:txBody>
          </p:sp>
          <p:sp>
            <p:nvSpPr>
              <p:cNvPr id="18" name="Ellipse 17">
                <a:extLst>
                  <a:ext uri="{FF2B5EF4-FFF2-40B4-BE49-F238E27FC236}">
                    <a16:creationId xmlns:a16="http://schemas.microsoft.com/office/drawing/2014/main" id="{AE89B903-922E-3F45-4BAD-159B08502F2D}"/>
                  </a:ext>
                </a:extLst>
              </p:cNvPr>
              <p:cNvSpPr/>
              <p:nvPr/>
            </p:nvSpPr>
            <p:spPr>
              <a:xfrm>
                <a:off x="6340803" y="2338178"/>
                <a:ext cx="1409782" cy="14097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Ellipse 18">
                <a:extLst>
                  <a:ext uri="{FF2B5EF4-FFF2-40B4-BE49-F238E27FC236}">
                    <a16:creationId xmlns:a16="http://schemas.microsoft.com/office/drawing/2014/main" id="{57BC8659-A53C-CCA7-78F7-E20AB78FFB33}"/>
                  </a:ext>
                </a:extLst>
              </p:cNvPr>
              <p:cNvSpPr/>
              <p:nvPr/>
            </p:nvSpPr>
            <p:spPr>
              <a:xfrm>
                <a:off x="8501462" y="3368838"/>
                <a:ext cx="1044000" cy="1044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Ellipse 19">
                <a:extLst>
                  <a:ext uri="{FF2B5EF4-FFF2-40B4-BE49-F238E27FC236}">
                    <a16:creationId xmlns:a16="http://schemas.microsoft.com/office/drawing/2014/main" id="{C641E263-7155-926D-0925-658D80D0FA9A}"/>
                  </a:ext>
                </a:extLst>
              </p:cNvPr>
              <p:cNvSpPr/>
              <p:nvPr/>
            </p:nvSpPr>
            <p:spPr>
              <a:xfrm>
                <a:off x="10211271" y="4128707"/>
                <a:ext cx="756000" cy="756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a:extLst>
                  <a:ext uri="{FF2B5EF4-FFF2-40B4-BE49-F238E27FC236}">
                    <a16:creationId xmlns:a16="http://schemas.microsoft.com/office/drawing/2014/main" id="{AC883B3D-52CB-F6AC-6362-107967B5EFB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71017" t="26866" r="7197" b="26799"/>
              <a:stretch/>
            </p:blipFill>
            <p:spPr>
              <a:xfrm>
                <a:off x="6572797" y="2732254"/>
                <a:ext cx="971844" cy="621630"/>
              </a:xfrm>
              <a:prstGeom prst="rect">
                <a:avLst/>
              </a:prstGeom>
            </p:spPr>
          </p:pic>
          <p:pic>
            <p:nvPicPr>
              <p:cNvPr id="22" name="Image 21">
                <a:extLst>
                  <a:ext uri="{FF2B5EF4-FFF2-40B4-BE49-F238E27FC236}">
                    <a16:creationId xmlns:a16="http://schemas.microsoft.com/office/drawing/2014/main" id="{93FB6230-FAB0-3C33-87CB-B93352CC84D5}"/>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8621546" y="3609081"/>
                <a:ext cx="821058" cy="510595"/>
              </a:xfrm>
              <a:prstGeom prst="rect">
                <a:avLst/>
              </a:prstGeom>
            </p:spPr>
          </p:pic>
        </p:grpSp>
        <p:pic>
          <p:nvPicPr>
            <p:cNvPr id="25" name="Image 24">
              <a:extLst>
                <a:ext uri="{FF2B5EF4-FFF2-40B4-BE49-F238E27FC236}">
                  <a16:creationId xmlns:a16="http://schemas.microsoft.com/office/drawing/2014/main" id="{F68B7D0C-EF2B-4C78-B3CB-0A17DBCFAB5C}"/>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8760101" y="4765589"/>
              <a:ext cx="556539" cy="556539"/>
            </a:xfrm>
            <a:prstGeom prst="ellipse">
              <a:avLst/>
            </a:prstGeom>
          </p:spPr>
        </p:pic>
      </p:grpSp>
      <p:sp>
        <p:nvSpPr>
          <p:cNvPr id="27" name="ZoneTexte 26">
            <a:extLst>
              <a:ext uri="{FF2B5EF4-FFF2-40B4-BE49-F238E27FC236}">
                <a16:creationId xmlns:a16="http://schemas.microsoft.com/office/drawing/2014/main" id="{29D30A92-0423-F10F-0EF6-721DEF113C89}"/>
              </a:ext>
            </a:extLst>
          </p:cNvPr>
          <p:cNvSpPr txBox="1"/>
          <p:nvPr>
            <p:custDataLst>
              <p:tags r:id="rId6"/>
            </p:custDataLst>
          </p:nvPr>
        </p:nvSpPr>
        <p:spPr>
          <a:xfrm>
            <a:off x="2970906" y="3154302"/>
            <a:ext cx="4888590" cy="3046988"/>
          </a:xfrm>
          <a:prstGeom prst="rect">
            <a:avLst/>
          </a:prstGeom>
          <a:noFill/>
        </p:spPr>
        <p:txBody>
          <a:bodyPr wrap="square" rtlCol="0">
            <a:spAutoFit/>
          </a:bodyPr>
          <a:lstStyle/>
          <a:p>
            <a:pPr algn="just"/>
            <a:r>
              <a:rPr lang="fr-CA" sz="2400" dirty="0">
                <a:solidFill>
                  <a:schemeClr val="bg1">
                    <a:lumMod val="50000"/>
                  </a:schemeClr>
                </a:solidFill>
                <a:latin typeface="Arial" panose="020B0604020202020204" pitchFamily="34" charset="0"/>
                <a:cs typeface="Arial" panose="020B0604020202020204" pitchFamily="34" charset="0"/>
              </a:rPr>
              <a:t>Le schéma d’aménagement a été modifié récemment (2022 et 2023) entre autres pour modifier le cadre réglementaire sur l’érosion côtière. De plus, la MRC a adopté l’an dernier son plan d’action en agriculture urbaine. </a:t>
            </a:r>
          </a:p>
          <a:p>
            <a:pPr algn="just"/>
            <a:endParaRPr lang="fr-CA" sz="24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2050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ZoneTexte 15">
            <a:extLst>
              <a:ext uri="{FF2B5EF4-FFF2-40B4-BE49-F238E27FC236}">
                <a16:creationId xmlns:a16="http://schemas.microsoft.com/office/drawing/2014/main" id="{FCEC8EFE-CA61-4458-81AE-6200919D5667}"/>
              </a:ext>
            </a:extLst>
          </p:cNvPr>
          <p:cNvSpPr txBox="1"/>
          <p:nvPr>
            <p:custDataLst>
              <p:tags r:id="rId3"/>
            </p:custDataLst>
          </p:nvPr>
        </p:nvSpPr>
        <p:spPr>
          <a:xfrm>
            <a:off x="-221572" y="3429000"/>
            <a:ext cx="305034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Prochaines étapes</a:t>
            </a:r>
            <a:endParaRPr kumimoji="0" lang="fr-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ZoneTexte 2">
            <a:extLst>
              <a:ext uri="{FF2B5EF4-FFF2-40B4-BE49-F238E27FC236}">
                <a16:creationId xmlns:a16="http://schemas.microsoft.com/office/drawing/2014/main" id="{DE131698-B287-4FF7-ADF8-F77047FE0504}"/>
              </a:ext>
            </a:extLst>
          </p:cNvPr>
          <p:cNvSpPr txBox="1"/>
          <p:nvPr>
            <p:custDataLst>
              <p:tags r:id="rId4"/>
            </p:custDataLst>
          </p:nvPr>
        </p:nvSpPr>
        <p:spPr>
          <a:xfrm>
            <a:off x="4262717" y="2501786"/>
            <a:ext cx="6996953" cy="2923877"/>
          </a:xfrm>
          <a:prstGeom prst="rect">
            <a:avLst/>
          </a:prstGeom>
          <a:noFill/>
        </p:spPr>
        <p:txBody>
          <a:bodyPr wrap="square" rtlCol="0">
            <a:spAutoFit/>
          </a:bodyPr>
          <a:lstStyle/>
          <a:p>
            <a:pPr marL="342900" lvl="0" indent="-342900">
              <a:spcAft>
                <a:spcPts val="1200"/>
              </a:spcAft>
              <a:buFont typeface="+mj-lt"/>
              <a:buAutoNum type="arabicPeriod"/>
            </a:pPr>
            <a:r>
              <a:rPr lang="fr-CA" dirty="0">
                <a:latin typeface="Arial" panose="020B0604020202020204" pitchFamily="34" charset="0"/>
                <a:cs typeface="Arial" panose="020B0604020202020204" pitchFamily="34" charset="0"/>
              </a:rPr>
              <a:t>Étude des commentaires reçus</a:t>
            </a:r>
          </a:p>
          <a:p>
            <a:pPr marL="342900" indent="-342900">
              <a:spcAft>
                <a:spcPts val="1200"/>
              </a:spcAft>
              <a:buFont typeface="+mj-lt"/>
              <a:buAutoNum type="arabicPeriod"/>
            </a:pPr>
            <a:r>
              <a:rPr lang="fr-CA" dirty="0">
                <a:latin typeface="Arial" panose="020B0604020202020204" pitchFamily="34" charset="0"/>
                <a:cs typeface="Arial" panose="020B0604020202020204" pitchFamily="34" charset="0"/>
              </a:rPr>
              <a:t>Adoption du second projet (zonage) avec ou sans modification</a:t>
            </a:r>
          </a:p>
          <a:p>
            <a:pPr marL="342900" indent="-342900">
              <a:spcAft>
                <a:spcPts val="1200"/>
              </a:spcAft>
              <a:buFont typeface="+mj-lt"/>
              <a:buAutoNum type="arabicPeriod"/>
            </a:pPr>
            <a:r>
              <a:rPr lang="fr-CA" dirty="0">
                <a:latin typeface="Arial" panose="020B0604020202020204" pitchFamily="34" charset="0"/>
                <a:cs typeface="Arial" panose="020B0604020202020204" pitchFamily="34" charset="0"/>
              </a:rPr>
              <a:t>Processus d’approbation auprès des personnes habiles à voter (voir diapositive suivante)</a:t>
            </a:r>
          </a:p>
          <a:p>
            <a:pPr marL="342900" indent="-342900">
              <a:spcAft>
                <a:spcPts val="1200"/>
              </a:spcAft>
              <a:buFont typeface="+mj-lt"/>
              <a:buAutoNum type="arabicPeriod"/>
            </a:pPr>
            <a:r>
              <a:rPr lang="fr-CA" dirty="0">
                <a:latin typeface="Arial" panose="020B0604020202020204" pitchFamily="34" charset="0"/>
                <a:cs typeface="Arial" panose="020B0604020202020204" pitchFamily="34" charset="0"/>
              </a:rPr>
              <a:t>Entrée en vigueur (La MRC délivre un certificat de conformité)</a:t>
            </a:r>
            <a:endParaRPr lang="fr-CA" dirty="0"/>
          </a:p>
          <a:p>
            <a:pPr>
              <a:buFont typeface="Wingdings" panose="05000000000000000000" pitchFamily="2" charset="2"/>
              <a:buChar char="§"/>
            </a:pPr>
            <a:endParaRPr lang="fr-CA" dirty="0"/>
          </a:p>
          <a:p>
            <a:pPr>
              <a:buFont typeface="Wingdings" panose="05000000000000000000" pitchFamily="2" charset="2"/>
              <a:buChar char="§"/>
            </a:pPr>
            <a:endParaRPr lang="fr-CA" dirty="0"/>
          </a:p>
          <a:p>
            <a:pPr lvl="0">
              <a:buFont typeface="Wingdings" panose="05000000000000000000" pitchFamily="2" charset="2"/>
              <a:buChar char="§"/>
            </a:pPr>
            <a:endParaRPr lang="fr-CA" dirty="0"/>
          </a:p>
        </p:txBody>
      </p:sp>
    </p:spTree>
    <p:extLst>
      <p:ext uri="{BB962C8B-B14F-4D97-AF65-F5344CB8AC3E}">
        <p14:creationId xmlns:p14="http://schemas.microsoft.com/office/powerpoint/2010/main" val="22304690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3" name="ZoneTexte 2">
            <a:extLst>
              <a:ext uri="{FF2B5EF4-FFF2-40B4-BE49-F238E27FC236}">
                <a16:creationId xmlns:a16="http://schemas.microsoft.com/office/drawing/2014/main" id="{DE131698-B287-4FF7-ADF8-F77047FE0504}"/>
              </a:ext>
            </a:extLst>
          </p:cNvPr>
          <p:cNvSpPr txBox="1"/>
          <p:nvPr>
            <p:custDataLst>
              <p:tags r:id="rId3"/>
            </p:custDataLst>
          </p:nvPr>
        </p:nvSpPr>
        <p:spPr>
          <a:xfrm>
            <a:off x="4146176" y="596791"/>
            <a:ext cx="6781800" cy="6247864"/>
          </a:xfrm>
          <a:prstGeom prst="rect">
            <a:avLst/>
          </a:prstGeom>
          <a:noFill/>
        </p:spPr>
        <p:txBody>
          <a:bodyPr wrap="square" rtlCol="0">
            <a:spAutoFit/>
          </a:bodyPr>
          <a:lstStyle/>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L’approbation référendaire est un mécanisme qui donne aux citoyens concernés un pouvoir décisionnel sur certains projets de règlement d’urbanisme adoptés par le conseil municipal</a:t>
            </a: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En vertu de la </a:t>
            </a:r>
            <a:r>
              <a:rPr lang="fr-CA" i="1" dirty="0">
                <a:latin typeface="Arial" panose="020B0604020202020204" pitchFamily="34" charset="0"/>
                <a:cs typeface="Arial" panose="020B0604020202020204" pitchFamily="34" charset="0"/>
              </a:rPr>
              <a:t>Loi sur l’aménagement et l’urbanisme </a:t>
            </a:r>
            <a:r>
              <a:rPr lang="fr-CA" dirty="0">
                <a:latin typeface="Arial" panose="020B0604020202020204" pitchFamily="34" charset="0"/>
                <a:cs typeface="Arial" panose="020B0604020202020204" pitchFamily="34" charset="0"/>
              </a:rPr>
              <a:t>(LAU), certains objets du règlement de </a:t>
            </a:r>
            <a:r>
              <a:rPr lang="fr-CA" u="sng" dirty="0">
                <a:latin typeface="Arial" panose="020B0604020202020204" pitchFamily="34" charset="0"/>
                <a:cs typeface="Arial" panose="020B0604020202020204" pitchFamily="34" charset="0"/>
              </a:rPr>
              <a:t>zonage</a:t>
            </a:r>
            <a:r>
              <a:rPr lang="fr-CA" dirty="0">
                <a:latin typeface="Arial" panose="020B0604020202020204" pitchFamily="34" charset="0"/>
                <a:cs typeface="Arial" panose="020B0604020202020204" pitchFamily="34" charset="0"/>
              </a:rPr>
              <a:t> sont susceptibles d’approbation référendaire</a:t>
            </a:r>
          </a:p>
          <a:p>
            <a:pPr marL="285750" indent="-285750" algn="l" fontAlgn="base">
              <a:buFont typeface="Wingdings" panose="05000000000000000000" pitchFamily="2" charset="2"/>
              <a:buChar char="§"/>
            </a:pPr>
            <a:r>
              <a:rPr lang="fr-CA" dirty="0">
                <a:latin typeface="Arial" panose="020B0604020202020204" pitchFamily="34" charset="0"/>
                <a:cs typeface="Arial" panose="020B0604020202020204" pitchFamily="34" charset="0"/>
              </a:rPr>
              <a:t>Le processus d’approbation référendaire comprend trois étapes (explication en détail sur la diapositive suivante) :</a:t>
            </a:r>
          </a:p>
          <a:p>
            <a:pPr marL="800100" lvl="1" indent="-342900" fontAlgn="base">
              <a:buFont typeface="+mj-lt"/>
              <a:buAutoNum type="arabicPeriod"/>
            </a:pPr>
            <a:r>
              <a:rPr lang="fr-CA" dirty="0">
                <a:latin typeface="Arial" panose="020B0604020202020204" pitchFamily="34" charset="0"/>
                <a:cs typeface="Arial" panose="020B0604020202020204" pitchFamily="34" charset="0"/>
              </a:rPr>
              <a:t>la demande de participation à un référendum</a:t>
            </a:r>
          </a:p>
          <a:p>
            <a:pPr marL="800100" lvl="1" indent="-342900" fontAlgn="base">
              <a:buFont typeface="+mj-lt"/>
              <a:buAutoNum type="arabicPeriod"/>
            </a:pPr>
            <a:r>
              <a:rPr lang="fr-CA" dirty="0">
                <a:latin typeface="Arial" panose="020B0604020202020204" pitchFamily="34" charset="0"/>
                <a:cs typeface="Arial" panose="020B0604020202020204" pitchFamily="34" charset="0"/>
              </a:rPr>
              <a:t>la tenue du registre</a:t>
            </a:r>
          </a:p>
          <a:p>
            <a:pPr marL="800100" lvl="1" indent="-342900" fontAlgn="base">
              <a:buFont typeface="+mj-lt"/>
              <a:buAutoNum type="arabicPeriod"/>
            </a:pPr>
            <a:r>
              <a:rPr lang="fr-CA" dirty="0">
                <a:latin typeface="Arial" panose="020B0604020202020204" pitchFamily="34" charset="0"/>
                <a:cs typeface="Arial" panose="020B0604020202020204" pitchFamily="34" charset="0"/>
              </a:rPr>
              <a:t>le scrutin référendaire</a:t>
            </a:r>
          </a:p>
          <a:p>
            <a:pPr lvl="1" fontAlgn="base"/>
            <a:endParaRPr lang="fr-CA" dirty="0">
              <a:latin typeface="Arial" panose="020B0604020202020204" pitchFamily="34" charset="0"/>
              <a:cs typeface="Arial" panose="020B0604020202020204" pitchFamily="34" charset="0"/>
            </a:endParaRP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Chaque disposition susceptible d’approbation référendaire doit faire l’objet d’une demande de référendum distincte</a:t>
            </a: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Les articles susceptibles d’approbation référendaire sont identifiés à la présente présentation au moyen d’un astérisque rouge « </a:t>
            </a:r>
            <a:r>
              <a:rPr lang="fr-CA" b="1" dirty="0">
                <a:solidFill>
                  <a:srgbClr val="FF0000"/>
                </a:solidFill>
                <a:latin typeface="Arial" panose="020B0604020202020204" pitchFamily="34" charset="0"/>
                <a:cs typeface="Arial" panose="020B0604020202020204" pitchFamily="34" charset="0"/>
              </a:rPr>
              <a:t>*</a:t>
            </a:r>
            <a:r>
              <a:rPr lang="fr-CA" dirty="0">
                <a:latin typeface="Arial" panose="020B0604020202020204" pitchFamily="34" charset="0"/>
                <a:cs typeface="Arial" panose="020B0604020202020204" pitchFamily="34" charset="0"/>
              </a:rPr>
              <a:t> » </a:t>
            </a:r>
            <a:endParaRPr lang="fr-CA" dirty="0"/>
          </a:p>
          <a:p>
            <a:pPr>
              <a:buFont typeface="Wingdings" panose="05000000000000000000" pitchFamily="2" charset="2"/>
              <a:buChar char="§"/>
            </a:pPr>
            <a:endParaRPr lang="fr-CA" dirty="0"/>
          </a:p>
          <a:p>
            <a:pPr>
              <a:buFont typeface="Wingdings" panose="05000000000000000000" pitchFamily="2" charset="2"/>
              <a:buChar char="§"/>
            </a:pPr>
            <a:endParaRPr lang="fr-CA" dirty="0"/>
          </a:p>
          <a:p>
            <a:pPr lvl="0">
              <a:buFont typeface="Wingdings" panose="05000000000000000000" pitchFamily="2" charset="2"/>
              <a:buChar char="§"/>
            </a:pPr>
            <a:endParaRPr lang="fr-CA" dirty="0"/>
          </a:p>
        </p:txBody>
      </p:sp>
      <p:sp>
        <p:nvSpPr>
          <p:cNvPr id="19" name="ZoneTexte 18">
            <a:extLst>
              <a:ext uri="{FF2B5EF4-FFF2-40B4-BE49-F238E27FC236}">
                <a16:creationId xmlns:a16="http://schemas.microsoft.com/office/drawing/2014/main" id="{736DA1F8-13AB-42C4-AD70-2C7E7D729B25}"/>
              </a:ext>
            </a:extLst>
          </p:cNvPr>
          <p:cNvSpPr txBox="1"/>
          <p:nvPr>
            <p:custDataLst>
              <p:tags r:id="rId4"/>
            </p:custDataLst>
          </p:nvPr>
        </p:nvSpPr>
        <p:spPr>
          <a:xfrm>
            <a:off x="-2350" y="2970717"/>
            <a:ext cx="261190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Approbation des personnes habiles à voter</a:t>
            </a:r>
            <a:endParaRPr kumimoji="0" lang="fr-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0107663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ZoneTexte 15">
            <a:extLst>
              <a:ext uri="{FF2B5EF4-FFF2-40B4-BE49-F238E27FC236}">
                <a16:creationId xmlns:a16="http://schemas.microsoft.com/office/drawing/2014/main" id="{FCEC8EFE-CA61-4458-81AE-6200919D5667}"/>
              </a:ext>
            </a:extLst>
          </p:cNvPr>
          <p:cNvSpPr txBox="1"/>
          <p:nvPr>
            <p:custDataLst>
              <p:tags r:id="rId3"/>
            </p:custDataLst>
          </p:nvPr>
        </p:nvSpPr>
        <p:spPr>
          <a:xfrm>
            <a:off x="-2350" y="2970717"/>
            <a:ext cx="2611904"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Approbation des personnes habiles à voter</a:t>
            </a:r>
            <a:endParaRPr kumimoji="0" lang="fr-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ZoneTexte 17">
            <a:extLst>
              <a:ext uri="{FF2B5EF4-FFF2-40B4-BE49-F238E27FC236}">
                <a16:creationId xmlns:a16="http://schemas.microsoft.com/office/drawing/2014/main" id="{904B3DE2-A586-43B8-AFA2-D59A0C17DE88}"/>
              </a:ext>
            </a:extLst>
          </p:cNvPr>
          <p:cNvSpPr txBox="1"/>
          <p:nvPr>
            <p:custDataLst>
              <p:tags r:id="rId4"/>
            </p:custDataLst>
          </p:nvPr>
        </p:nvSpPr>
        <p:spPr>
          <a:xfrm>
            <a:off x="5056654" y="346946"/>
            <a:ext cx="3908612" cy="272415"/>
          </a:xfrm>
          <a:prstGeom prst="roundRect">
            <a:avLst/>
          </a:prstGeom>
          <a:solidFill>
            <a:srgbClr val="0098DA"/>
          </a:solidFill>
          <a:ln>
            <a:noFill/>
          </a:ln>
        </p:spPr>
        <p:txBody>
          <a:bodyPr wrap="square" rtlCol="0">
            <a:spAutoFit/>
          </a:bodyPr>
          <a:lstStyle/>
          <a:p>
            <a:pPr algn="ctr"/>
            <a:r>
              <a:rPr lang="fr-CA" sz="1000" dirty="0">
                <a:solidFill>
                  <a:schemeClr val="bg1"/>
                </a:solidFill>
                <a:latin typeface="Arial Black" panose="020B0A04020102020204" pitchFamily="34" charset="0"/>
              </a:rPr>
              <a:t>Adoption d’un second projet </a:t>
            </a:r>
          </a:p>
        </p:txBody>
      </p:sp>
      <p:sp>
        <p:nvSpPr>
          <p:cNvPr id="19" name="ZoneTexte 18">
            <a:extLst>
              <a:ext uri="{FF2B5EF4-FFF2-40B4-BE49-F238E27FC236}">
                <a16:creationId xmlns:a16="http://schemas.microsoft.com/office/drawing/2014/main" id="{E9091D8D-D9A4-4611-955D-106A293E54B2}"/>
              </a:ext>
            </a:extLst>
          </p:cNvPr>
          <p:cNvSpPr txBox="1"/>
          <p:nvPr>
            <p:custDataLst>
              <p:tags r:id="rId5"/>
            </p:custDataLst>
          </p:nvPr>
        </p:nvSpPr>
        <p:spPr>
          <a:xfrm>
            <a:off x="5056654" y="827945"/>
            <a:ext cx="3908612" cy="442674"/>
          </a:xfrm>
          <a:prstGeom prst="roundRect">
            <a:avLst/>
          </a:prstGeom>
          <a:solidFill>
            <a:srgbClr val="0098DA"/>
          </a:solidFill>
          <a:ln>
            <a:noFill/>
          </a:ln>
        </p:spPr>
        <p:txBody>
          <a:bodyPr wrap="square" rtlCol="0">
            <a:spAutoFit/>
          </a:bodyPr>
          <a:lstStyle/>
          <a:p>
            <a:pPr algn="ctr"/>
            <a:r>
              <a:rPr lang="fr-CA" sz="1000" dirty="0">
                <a:solidFill>
                  <a:schemeClr val="bg1"/>
                </a:solidFill>
                <a:latin typeface="Arial Black" panose="020B0A04020102020204" pitchFamily="34" charset="0"/>
              </a:rPr>
              <a:t>Avis annonçant la possibilité de faire une demande de participation à un référendum</a:t>
            </a:r>
          </a:p>
        </p:txBody>
      </p:sp>
      <p:sp>
        <p:nvSpPr>
          <p:cNvPr id="20" name="ZoneTexte 19">
            <a:extLst>
              <a:ext uri="{FF2B5EF4-FFF2-40B4-BE49-F238E27FC236}">
                <a16:creationId xmlns:a16="http://schemas.microsoft.com/office/drawing/2014/main" id="{5223EC75-5080-4918-8904-A70E800FFB4F}"/>
              </a:ext>
            </a:extLst>
          </p:cNvPr>
          <p:cNvSpPr txBox="1"/>
          <p:nvPr>
            <p:custDataLst>
              <p:tags r:id="rId6"/>
            </p:custDataLst>
          </p:nvPr>
        </p:nvSpPr>
        <p:spPr>
          <a:xfrm>
            <a:off x="5056654" y="1506098"/>
            <a:ext cx="3908612" cy="272415"/>
          </a:xfrm>
          <a:prstGeom prst="roundRect">
            <a:avLst/>
          </a:prstGeom>
          <a:noFill/>
          <a:ln>
            <a:solidFill>
              <a:srgbClr val="0098DA"/>
            </a:solidFill>
          </a:ln>
        </p:spPr>
        <p:txBody>
          <a:bodyPr wrap="square" rtlCol="0">
            <a:spAutoFit/>
          </a:bodyPr>
          <a:lstStyle/>
          <a:p>
            <a:pPr algn="ctr"/>
            <a:r>
              <a:rPr lang="fr-CA" sz="1000" dirty="0">
                <a:solidFill>
                  <a:schemeClr val="bg1">
                    <a:lumMod val="50000"/>
                  </a:schemeClr>
                </a:solidFill>
                <a:latin typeface="Arial Black" panose="020B0A04020102020204" pitchFamily="34" charset="0"/>
              </a:rPr>
              <a:t>Au plus tard le 8</a:t>
            </a:r>
            <a:r>
              <a:rPr lang="fr-CA" sz="1000" baseline="30000" dirty="0">
                <a:solidFill>
                  <a:schemeClr val="bg1">
                    <a:lumMod val="50000"/>
                  </a:schemeClr>
                </a:solidFill>
                <a:latin typeface="Arial Black" panose="020B0A04020102020204" pitchFamily="34" charset="0"/>
              </a:rPr>
              <a:t>e</a:t>
            </a:r>
            <a:r>
              <a:rPr lang="fr-CA" sz="1000" dirty="0">
                <a:solidFill>
                  <a:schemeClr val="bg1">
                    <a:lumMod val="50000"/>
                  </a:schemeClr>
                </a:solidFill>
                <a:latin typeface="Arial Black" panose="020B0A04020102020204" pitchFamily="34" charset="0"/>
              </a:rPr>
              <a:t> jour</a:t>
            </a:r>
          </a:p>
        </p:txBody>
      </p:sp>
      <p:sp>
        <p:nvSpPr>
          <p:cNvPr id="21" name="ZoneTexte 20">
            <a:extLst>
              <a:ext uri="{FF2B5EF4-FFF2-40B4-BE49-F238E27FC236}">
                <a16:creationId xmlns:a16="http://schemas.microsoft.com/office/drawing/2014/main" id="{DC16EFB8-8A73-4295-83D0-F29E8106768C}"/>
              </a:ext>
            </a:extLst>
          </p:cNvPr>
          <p:cNvSpPr txBox="1"/>
          <p:nvPr>
            <p:custDataLst>
              <p:tags r:id="rId7"/>
            </p:custDataLst>
          </p:nvPr>
        </p:nvSpPr>
        <p:spPr>
          <a:xfrm>
            <a:off x="3658159" y="2171320"/>
            <a:ext cx="1900518" cy="612934"/>
          </a:xfrm>
          <a:prstGeom prst="roundRect">
            <a:avLst/>
          </a:prstGeom>
          <a:solidFill>
            <a:srgbClr val="AED647"/>
          </a:solidFill>
          <a:ln>
            <a:noFill/>
          </a:ln>
        </p:spPr>
        <p:txBody>
          <a:bodyPr wrap="square" rtlCol="0">
            <a:spAutoFit/>
          </a:bodyPr>
          <a:lstStyle/>
          <a:p>
            <a:pPr algn="ctr"/>
            <a:r>
              <a:rPr lang="fr-CA" sz="1000" dirty="0">
                <a:solidFill>
                  <a:schemeClr val="bg1"/>
                </a:solidFill>
                <a:latin typeface="Arial Black" panose="020B0A04020102020204" pitchFamily="34" charset="0"/>
              </a:rPr>
              <a:t>Aucune demande valide = Adoption du règlement</a:t>
            </a:r>
          </a:p>
        </p:txBody>
      </p:sp>
      <p:sp>
        <p:nvSpPr>
          <p:cNvPr id="22" name="ZoneTexte 21">
            <a:extLst>
              <a:ext uri="{FF2B5EF4-FFF2-40B4-BE49-F238E27FC236}">
                <a16:creationId xmlns:a16="http://schemas.microsoft.com/office/drawing/2014/main" id="{BD2F4DE6-2FFD-4981-976F-A67B42449151}"/>
              </a:ext>
            </a:extLst>
          </p:cNvPr>
          <p:cNvSpPr txBox="1"/>
          <p:nvPr>
            <p:custDataLst>
              <p:tags r:id="rId8"/>
            </p:custDataLst>
          </p:nvPr>
        </p:nvSpPr>
        <p:spPr>
          <a:xfrm>
            <a:off x="7064748" y="2171320"/>
            <a:ext cx="1900518" cy="612934"/>
          </a:xfrm>
          <a:prstGeom prst="roundRect">
            <a:avLst/>
          </a:prstGeom>
          <a:solidFill>
            <a:srgbClr val="48887B"/>
          </a:solidFill>
          <a:ln>
            <a:noFill/>
          </a:ln>
        </p:spPr>
        <p:txBody>
          <a:bodyPr wrap="square" rtlCol="0">
            <a:spAutoFit/>
          </a:bodyPr>
          <a:lstStyle/>
          <a:p>
            <a:pPr algn="ctr"/>
            <a:r>
              <a:rPr lang="fr-CA" sz="1000" dirty="0">
                <a:solidFill>
                  <a:schemeClr val="bg1"/>
                </a:solidFill>
                <a:latin typeface="Arial Black" panose="020B0A04020102020204" pitchFamily="34" charset="0"/>
              </a:rPr>
              <a:t>Demande de participation à un référendum</a:t>
            </a:r>
          </a:p>
        </p:txBody>
      </p:sp>
      <p:sp>
        <p:nvSpPr>
          <p:cNvPr id="23" name="ZoneTexte 22">
            <a:extLst>
              <a:ext uri="{FF2B5EF4-FFF2-40B4-BE49-F238E27FC236}">
                <a16:creationId xmlns:a16="http://schemas.microsoft.com/office/drawing/2014/main" id="{E0B585C7-4D2C-436F-8FA5-3E9DF90F9BC3}"/>
              </a:ext>
            </a:extLst>
          </p:cNvPr>
          <p:cNvSpPr txBox="1"/>
          <p:nvPr>
            <p:custDataLst>
              <p:tags r:id="rId9"/>
            </p:custDataLst>
          </p:nvPr>
        </p:nvSpPr>
        <p:spPr>
          <a:xfrm>
            <a:off x="7064748" y="3122533"/>
            <a:ext cx="1900518" cy="612934"/>
          </a:xfrm>
          <a:prstGeom prst="roundRect">
            <a:avLst/>
          </a:prstGeom>
          <a:solidFill>
            <a:srgbClr val="48887B"/>
          </a:solidFill>
          <a:ln>
            <a:noFill/>
          </a:ln>
        </p:spPr>
        <p:txBody>
          <a:bodyPr wrap="square" rtlCol="0">
            <a:spAutoFit/>
          </a:bodyPr>
          <a:lstStyle/>
          <a:p>
            <a:pPr algn="ctr"/>
            <a:r>
              <a:rPr lang="fr-CA" sz="1000" dirty="0">
                <a:solidFill>
                  <a:schemeClr val="bg1"/>
                </a:solidFill>
                <a:latin typeface="Arial Black" panose="020B0A04020102020204" pitchFamily="34" charset="0"/>
              </a:rPr>
              <a:t>Adoption d’un ou plusieurs règlements distincts (particuliers)</a:t>
            </a:r>
          </a:p>
        </p:txBody>
      </p:sp>
      <p:sp>
        <p:nvSpPr>
          <p:cNvPr id="24" name="ZoneTexte 23">
            <a:extLst>
              <a:ext uri="{FF2B5EF4-FFF2-40B4-BE49-F238E27FC236}">
                <a16:creationId xmlns:a16="http://schemas.microsoft.com/office/drawing/2014/main" id="{6FFAC9F3-3FD5-4B31-9D16-A9F1C74542CA}"/>
              </a:ext>
            </a:extLst>
          </p:cNvPr>
          <p:cNvSpPr txBox="1"/>
          <p:nvPr>
            <p:custDataLst>
              <p:tags r:id="rId10"/>
            </p:custDataLst>
          </p:nvPr>
        </p:nvSpPr>
        <p:spPr>
          <a:xfrm>
            <a:off x="7064748" y="3983145"/>
            <a:ext cx="1900518" cy="612934"/>
          </a:xfrm>
          <a:prstGeom prst="roundRect">
            <a:avLst/>
          </a:prstGeom>
          <a:solidFill>
            <a:srgbClr val="48887B"/>
          </a:solidFill>
          <a:ln>
            <a:noFill/>
          </a:ln>
        </p:spPr>
        <p:txBody>
          <a:bodyPr wrap="square" rtlCol="0">
            <a:spAutoFit/>
          </a:bodyPr>
          <a:lstStyle/>
          <a:p>
            <a:pPr algn="ctr"/>
            <a:r>
              <a:rPr lang="fr-CA" sz="1000" dirty="0">
                <a:solidFill>
                  <a:schemeClr val="bg1"/>
                </a:solidFill>
                <a:latin typeface="Arial Black" panose="020B0A04020102020204" pitchFamily="34" charset="0"/>
              </a:rPr>
              <a:t>Avis annonçant la période d’enregistrement</a:t>
            </a:r>
          </a:p>
        </p:txBody>
      </p:sp>
      <p:sp>
        <p:nvSpPr>
          <p:cNvPr id="25" name="ZoneTexte 24">
            <a:extLst>
              <a:ext uri="{FF2B5EF4-FFF2-40B4-BE49-F238E27FC236}">
                <a16:creationId xmlns:a16="http://schemas.microsoft.com/office/drawing/2014/main" id="{82E0856E-EEFF-47CD-AE49-6C40C5AE19AA}"/>
              </a:ext>
            </a:extLst>
          </p:cNvPr>
          <p:cNvSpPr txBox="1"/>
          <p:nvPr>
            <p:custDataLst>
              <p:tags r:id="rId11"/>
            </p:custDataLst>
          </p:nvPr>
        </p:nvSpPr>
        <p:spPr>
          <a:xfrm>
            <a:off x="7064748" y="4812560"/>
            <a:ext cx="1900518" cy="276861"/>
          </a:xfrm>
          <a:prstGeom prst="roundRect">
            <a:avLst/>
          </a:prstGeom>
          <a:noFill/>
          <a:ln>
            <a:solidFill>
              <a:srgbClr val="48887B"/>
            </a:solidFill>
          </a:ln>
        </p:spPr>
        <p:txBody>
          <a:bodyPr wrap="square" rtlCol="0">
            <a:spAutoFit/>
          </a:bodyPr>
          <a:lstStyle/>
          <a:p>
            <a:pPr algn="ctr"/>
            <a:r>
              <a:rPr lang="fr-CA" sz="1000" dirty="0">
                <a:solidFill>
                  <a:schemeClr val="bg1">
                    <a:lumMod val="50000"/>
                  </a:schemeClr>
                </a:solidFill>
                <a:latin typeface="Arial Black" panose="020B0A04020102020204" pitchFamily="34" charset="0"/>
              </a:rPr>
              <a:t>Au moins 5 jours avant</a:t>
            </a:r>
          </a:p>
        </p:txBody>
      </p:sp>
      <p:sp>
        <p:nvSpPr>
          <p:cNvPr id="26" name="ZoneTexte 25">
            <a:extLst>
              <a:ext uri="{FF2B5EF4-FFF2-40B4-BE49-F238E27FC236}">
                <a16:creationId xmlns:a16="http://schemas.microsoft.com/office/drawing/2014/main" id="{923D6EB1-736D-4020-9760-B5462094E7D2}"/>
              </a:ext>
            </a:extLst>
          </p:cNvPr>
          <p:cNvSpPr txBox="1"/>
          <p:nvPr>
            <p:custDataLst>
              <p:tags r:id="rId12"/>
            </p:custDataLst>
          </p:nvPr>
        </p:nvSpPr>
        <p:spPr>
          <a:xfrm>
            <a:off x="7064748" y="5314867"/>
            <a:ext cx="1900518" cy="272415"/>
          </a:xfrm>
          <a:prstGeom prst="roundRect">
            <a:avLst/>
          </a:prstGeom>
          <a:solidFill>
            <a:srgbClr val="48887B"/>
          </a:solidFill>
          <a:ln>
            <a:noFill/>
          </a:ln>
        </p:spPr>
        <p:txBody>
          <a:bodyPr wrap="square" rtlCol="0">
            <a:spAutoFit/>
          </a:bodyPr>
          <a:lstStyle/>
          <a:p>
            <a:pPr algn="ctr"/>
            <a:r>
              <a:rPr lang="fr-CA" sz="1000" dirty="0">
                <a:solidFill>
                  <a:schemeClr val="bg1"/>
                </a:solidFill>
                <a:latin typeface="Arial Black" panose="020B0A04020102020204" pitchFamily="34" charset="0"/>
              </a:rPr>
              <a:t>Tenue du registre</a:t>
            </a:r>
          </a:p>
        </p:txBody>
      </p:sp>
      <p:sp>
        <p:nvSpPr>
          <p:cNvPr id="27" name="ZoneTexte 26">
            <a:extLst>
              <a:ext uri="{FF2B5EF4-FFF2-40B4-BE49-F238E27FC236}">
                <a16:creationId xmlns:a16="http://schemas.microsoft.com/office/drawing/2014/main" id="{D608AC19-7878-4D7A-A5D7-4E74FEBE9AB6}"/>
              </a:ext>
            </a:extLst>
          </p:cNvPr>
          <p:cNvSpPr txBox="1"/>
          <p:nvPr>
            <p:custDataLst>
              <p:tags r:id="rId13"/>
            </p:custDataLst>
          </p:nvPr>
        </p:nvSpPr>
        <p:spPr>
          <a:xfrm>
            <a:off x="7064748" y="5806593"/>
            <a:ext cx="1900518" cy="272415"/>
          </a:xfrm>
          <a:prstGeom prst="roundRect">
            <a:avLst/>
          </a:prstGeom>
          <a:solidFill>
            <a:srgbClr val="48887B"/>
          </a:solidFill>
          <a:ln>
            <a:noFill/>
          </a:ln>
        </p:spPr>
        <p:txBody>
          <a:bodyPr wrap="square" rtlCol="0">
            <a:spAutoFit/>
          </a:bodyPr>
          <a:lstStyle/>
          <a:p>
            <a:pPr algn="ctr"/>
            <a:r>
              <a:rPr lang="fr-CA" sz="1000" dirty="0">
                <a:solidFill>
                  <a:schemeClr val="bg1"/>
                </a:solidFill>
                <a:latin typeface="Arial Black" panose="020B0A04020102020204" pitchFamily="34" charset="0"/>
              </a:rPr>
              <a:t>Scrutin</a:t>
            </a:r>
          </a:p>
        </p:txBody>
      </p:sp>
      <p:sp>
        <p:nvSpPr>
          <p:cNvPr id="28" name="ZoneTexte 27">
            <a:extLst>
              <a:ext uri="{FF2B5EF4-FFF2-40B4-BE49-F238E27FC236}">
                <a16:creationId xmlns:a16="http://schemas.microsoft.com/office/drawing/2014/main" id="{1C62AAA9-1CEC-4537-B18D-A3DD4195B728}"/>
              </a:ext>
            </a:extLst>
          </p:cNvPr>
          <p:cNvSpPr txBox="1"/>
          <p:nvPr>
            <p:custDataLst>
              <p:tags r:id="rId14"/>
            </p:custDataLst>
          </p:nvPr>
        </p:nvSpPr>
        <p:spPr>
          <a:xfrm>
            <a:off x="5056654" y="6263653"/>
            <a:ext cx="3908612" cy="272415"/>
          </a:xfrm>
          <a:prstGeom prst="roundRect">
            <a:avLst/>
          </a:prstGeom>
          <a:solidFill>
            <a:schemeClr val="bg1">
              <a:lumMod val="50000"/>
            </a:schemeClr>
          </a:solidFill>
          <a:ln>
            <a:noFill/>
          </a:ln>
        </p:spPr>
        <p:txBody>
          <a:bodyPr wrap="square" rtlCol="0">
            <a:spAutoFit/>
          </a:bodyPr>
          <a:lstStyle/>
          <a:p>
            <a:pPr algn="ctr"/>
            <a:r>
              <a:rPr lang="fr-CA" sz="1000" dirty="0">
                <a:solidFill>
                  <a:schemeClr val="bg1"/>
                </a:solidFill>
                <a:latin typeface="Arial Black" panose="020B0A04020102020204" pitchFamily="34" charset="0"/>
              </a:rPr>
              <a:t>Approbation par la MRC</a:t>
            </a:r>
          </a:p>
        </p:txBody>
      </p:sp>
      <p:sp>
        <p:nvSpPr>
          <p:cNvPr id="29" name="ZoneTexte 28">
            <a:extLst>
              <a:ext uri="{FF2B5EF4-FFF2-40B4-BE49-F238E27FC236}">
                <a16:creationId xmlns:a16="http://schemas.microsoft.com/office/drawing/2014/main" id="{6E78433A-1B29-484C-B14F-E39DA7D90E14}"/>
              </a:ext>
            </a:extLst>
          </p:cNvPr>
          <p:cNvSpPr txBox="1"/>
          <p:nvPr>
            <p:custDataLst>
              <p:tags r:id="rId15"/>
            </p:custDataLst>
          </p:nvPr>
        </p:nvSpPr>
        <p:spPr>
          <a:xfrm>
            <a:off x="4521835" y="3122533"/>
            <a:ext cx="1900519" cy="612934"/>
          </a:xfrm>
          <a:prstGeom prst="roundRect">
            <a:avLst/>
          </a:prstGeom>
          <a:solidFill>
            <a:srgbClr val="AED647"/>
          </a:solidFill>
          <a:ln>
            <a:solidFill>
              <a:srgbClr val="AED647"/>
            </a:solidFill>
          </a:ln>
        </p:spPr>
        <p:txBody>
          <a:bodyPr wrap="square" rtlCol="0">
            <a:spAutoFit/>
          </a:bodyPr>
          <a:lstStyle/>
          <a:p>
            <a:pPr algn="ctr"/>
            <a:r>
              <a:rPr lang="fr-CA" sz="1000" dirty="0">
                <a:solidFill>
                  <a:schemeClr val="bg1"/>
                </a:solidFill>
                <a:latin typeface="Arial Black" panose="020B0A04020102020204" pitchFamily="34" charset="0"/>
              </a:rPr>
              <a:t>Adoption d’un règlement résiduel</a:t>
            </a:r>
          </a:p>
          <a:p>
            <a:pPr algn="ctr"/>
            <a:endParaRPr lang="fr-CA" sz="1000" dirty="0">
              <a:solidFill>
                <a:schemeClr val="bg1"/>
              </a:solidFill>
              <a:latin typeface="Arial Black" panose="020B0A04020102020204" pitchFamily="34" charset="0"/>
            </a:endParaRPr>
          </a:p>
        </p:txBody>
      </p:sp>
      <p:cxnSp>
        <p:nvCxnSpPr>
          <p:cNvPr id="30" name="Connecteur droit avec flèche 29">
            <a:extLst>
              <a:ext uri="{FF2B5EF4-FFF2-40B4-BE49-F238E27FC236}">
                <a16:creationId xmlns:a16="http://schemas.microsoft.com/office/drawing/2014/main" id="{6A87E2BE-D6E1-4F77-9B6C-F0537C236EB9}"/>
              </a:ext>
            </a:extLst>
          </p:cNvPr>
          <p:cNvCxnSpPr>
            <a:cxnSpLocks/>
          </p:cNvCxnSpPr>
          <p:nvPr>
            <p:custDataLst>
              <p:tags r:id="rId16"/>
            </p:custDataLst>
          </p:nvPr>
        </p:nvCxnSpPr>
        <p:spPr>
          <a:xfrm>
            <a:off x="7010960" y="619361"/>
            <a:ext cx="0" cy="208584"/>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87112248-2D62-4194-A18B-A63411CE9293}"/>
              </a:ext>
            </a:extLst>
          </p:cNvPr>
          <p:cNvCxnSpPr>
            <a:cxnSpLocks/>
            <a:stCxn id="19" idx="2"/>
            <a:endCxn id="20" idx="0"/>
          </p:cNvCxnSpPr>
          <p:nvPr>
            <p:custDataLst>
              <p:tags r:id="rId17"/>
            </p:custDataLst>
          </p:nvPr>
        </p:nvCxnSpPr>
        <p:spPr>
          <a:xfrm>
            <a:off x="7010960" y="1270619"/>
            <a:ext cx="0" cy="23547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176009AA-8EF8-4502-A1BB-25C0A2B99BC9}"/>
              </a:ext>
            </a:extLst>
          </p:cNvPr>
          <p:cNvCxnSpPr>
            <a:cxnSpLocks/>
          </p:cNvCxnSpPr>
          <p:nvPr>
            <p:custDataLst>
              <p:tags r:id="rId18"/>
            </p:custDataLst>
          </p:nvPr>
        </p:nvCxnSpPr>
        <p:spPr>
          <a:xfrm>
            <a:off x="8015007" y="1932338"/>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Connecteur droit avec flèche 32">
            <a:extLst>
              <a:ext uri="{FF2B5EF4-FFF2-40B4-BE49-F238E27FC236}">
                <a16:creationId xmlns:a16="http://schemas.microsoft.com/office/drawing/2014/main" id="{4467B02E-76EC-4E7B-9453-C5BBD42373C0}"/>
              </a:ext>
            </a:extLst>
          </p:cNvPr>
          <p:cNvCxnSpPr>
            <a:cxnSpLocks/>
            <a:stCxn id="22" idx="2"/>
          </p:cNvCxnSpPr>
          <p:nvPr>
            <p:custDataLst>
              <p:tags r:id="rId19"/>
            </p:custDataLst>
          </p:nvPr>
        </p:nvCxnSpPr>
        <p:spPr>
          <a:xfrm>
            <a:off x="8015007" y="2784254"/>
            <a:ext cx="0" cy="321087"/>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Connecteur droit avec flèche 33">
            <a:extLst>
              <a:ext uri="{FF2B5EF4-FFF2-40B4-BE49-F238E27FC236}">
                <a16:creationId xmlns:a16="http://schemas.microsoft.com/office/drawing/2014/main" id="{E87A50B5-3229-48F6-99F3-1C40D416B606}"/>
              </a:ext>
            </a:extLst>
          </p:cNvPr>
          <p:cNvCxnSpPr>
            <a:cxnSpLocks/>
          </p:cNvCxnSpPr>
          <p:nvPr>
            <p:custDataLst>
              <p:tags r:id="rId20"/>
            </p:custDataLst>
          </p:nvPr>
        </p:nvCxnSpPr>
        <p:spPr>
          <a:xfrm>
            <a:off x="8015007" y="3735467"/>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Connecteur droit avec flèche 34">
            <a:extLst>
              <a:ext uri="{FF2B5EF4-FFF2-40B4-BE49-F238E27FC236}">
                <a16:creationId xmlns:a16="http://schemas.microsoft.com/office/drawing/2014/main" id="{7933B9A1-ECE9-4866-9697-2D28B7831156}"/>
              </a:ext>
            </a:extLst>
          </p:cNvPr>
          <p:cNvCxnSpPr>
            <a:cxnSpLocks/>
          </p:cNvCxnSpPr>
          <p:nvPr>
            <p:custDataLst>
              <p:tags r:id="rId21"/>
            </p:custDataLst>
          </p:nvPr>
        </p:nvCxnSpPr>
        <p:spPr>
          <a:xfrm>
            <a:off x="8006042" y="4599051"/>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68AA1D83-B116-452E-8F20-B1025AC65F17}"/>
              </a:ext>
            </a:extLst>
          </p:cNvPr>
          <p:cNvCxnSpPr>
            <a:cxnSpLocks/>
          </p:cNvCxnSpPr>
          <p:nvPr>
            <p:custDataLst>
              <p:tags r:id="rId22"/>
            </p:custDataLst>
          </p:nvPr>
        </p:nvCxnSpPr>
        <p:spPr>
          <a:xfrm>
            <a:off x="8015007" y="5101358"/>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F9CB9D79-A97A-4E8C-8BF5-BCAF3AB14527}"/>
              </a:ext>
            </a:extLst>
          </p:cNvPr>
          <p:cNvCxnSpPr>
            <a:cxnSpLocks/>
          </p:cNvCxnSpPr>
          <p:nvPr>
            <p:custDataLst>
              <p:tags r:id="rId23"/>
            </p:custDataLst>
          </p:nvPr>
        </p:nvCxnSpPr>
        <p:spPr>
          <a:xfrm>
            <a:off x="8015007" y="5593084"/>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avec flèche 37">
            <a:extLst>
              <a:ext uri="{FF2B5EF4-FFF2-40B4-BE49-F238E27FC236}">
                <a16:creationId xmlns:a16="http://schemas.microsoft.com/office/drawing/2014/main" id="{4240DAEA-DB4F-4816-B6F6-196F03D53E1F}"/>
              </a:ext>
            </a:extLst>
          </p:cNvPr>
          <p:cNvCxnSpPr>
            <a:cxnSpLocks/>
          </p:cNvCxnSpPr>
          <p:nvPr>
            <p:custDataLst>
              <p:tags r:id="rId24"/>
            </p:custDataLst>
          </p:nvPr>
        </p:nvCxnSpPr>
        <p:spPr>
          <a:xfrm>
            <a:off x="8006042" y="6050144"/>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A54EEB5C-9C1F-498F-ADC8-5F4FB13861D0}"/>
              </a:ext>
            </a:extLst>
          </p:cNvPr>
          <p:cNvCxnSpPr>
            <a:cxnSpLocks/>
          </p:cNvCxnSpPr>
          <p:nvPr>
            <p:custDataLst>
              <p:tags r:id="rId25"/>
            </p:custDataLst>
          </p:nvPr>
        </p:nvCxnSpPr>
        <p:spPr>
          <a:xfrm>
            <a:off x="5463689" y="3735467"/>
            <a:ext cx="0" cy="2528187"/>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Connecteur droit avec flèche 39">
            <a:extLst>
              <a:ext uri="{FF2B5EF4-FFF2-40B4-BE49-F238E27FC236}">
                <a16:creationId xmlns:a16="http://schemas.microsoft.com/office/drawing/2014/main" id="{1841236A-0F45-4181-8A32-A2FA743EE502}"/>
              </a:ext>
            </a:extLst>
          </p:cNvPr>
          <p:cNvCxnSpPr>
            <a:cxnSpLocks/>
          </p:cNvCxnSpPr>
          <p:nvPr>
            <p:custDataLst>
              <p:tags r:id="rId26"/>
            </p:custDataLst>
          </p:nvPr>
        </p:nvCxnSpPr>
        <p:spPr>
          <a:xfrm>
            <a:off x="4608419" y="1932338"/>
            <a:ext cx="0" cy="213509"/>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79DF392-E6DA-49D8-A99C-88A9EA6AA911}"/>
              </a:ext>
            </a:extLst>
          </p:cNvPr>
          <p:cNvCxnSpPr>
            <a:cxnSpLocks/>
          </p:cNvCxnSpPr>
          <p:nvPr>
            <p:custDataLst>
              <p:tags r:id="rId27"/>
            </p:custDataLst>
          </p:nvPr>
        </p:nvCxnSpPr>
        <p:spPr>
          <a:xfrm>
            <a:off x="4608419" y="1924718"/>
            <a:ext cx="3406588"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B443B17F-C294-4A69-9FF6-E0920276EC4B}"/>
              </a:ext>
            </a:extLst>
          </p:cNvPr>
          <p:cNvCxnSpPr>
            <a:cxnSpLocks/>
            <a:stCxn id="20" idx="2"/>
          </p:cNvCxnSpPr>
          <p:nvPr>
            <p:custDataLst>
              <p:tags r:id="rId28"/>
            </p:custDataLst>
          </p:nvPr>
        </p:nvCxnSpPr>
        <p:spPr>
          <a:xfrm>
            <a:off x="7010960" y="1778513"/>
            <a:ext cx="0" cy="144854"/>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BB2DB5A1-59B5-4F91-A836-09052442E0EA}"/>
              </a:ext>
            </a:extLst>
          </p:cNvPr>
          <p:cNvCxnSpPr>
            <a:cxnSpLocks/>
            <a:endCxn id="28" idx="1"/>
          </p:cNvCxnSpPr>
          <p:nvPr>
            <p:custDataLst>
              <p:tags r:id="rId29"/>
            </p:custDataLst>
          </p:nvPr>
        </p:nvCxnSpPr>
        <p:spPr>
          <a:xfrm flipV="1">
            <a:off x="3288365" y="6399861"/>
            <a:ext cx="1768289" cy="17748"/>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CE5EE20F-CA25-4FE1-88CD-541AA96467F5}"/>
              </a:ext>
            </a:extLst>
          </p:cNvPr>
          <p:cNvCxnSpPr>
            <a:cxnSpLocks/>
          </p:cNvCxnSpPr>
          <p:nvPr>
            <p:custDataLst>
              <p:tags r:id="rId30"/>
            </p:custDataLst>
          </p:nvPr>
        </p:nvCxnSpPr>
        <p:spPr>
          <a:xfrm>
            <a:off x="3288365" y="2573171"/>
            <a:ext cx="369794"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449BACCB-B445-4691-9107-B24F5CC0DCD6}"/>
              </a:ext>
            </a:extLst>
          </p:cNvPr>
          <p:cNvCxnSpPr>
            <a:cxnSpLocks/>
          </p:cNvCxnSpPr>
          <p:nvPr>
            <p:custDataLst>
              <p:tags r:id="rId31"/>
            </p:custDataLst>
          </p:nvPr>
        </p:nvCxnSpPr>
        <p:spPr>
          <a:xfrm>
            <a:off x="3288365" y="2573171"/>
            <a:ext cx="0" cy="3850352"/>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5B4B315F-5818-4073-B8A5-E08BFDBA65C3}"/>
              </a:ext>
            </a:extLst>
          </p:cNvPr>
          <p:cNvCxnSpPr>
            <a:cxnSpLocks/>
          </p:cNvCxnSpPr>
          <p:nvPr>
            <p:custDataLst>
              <p:tags r:id="rId32"/>
            </p:custDataLst>
          </p:nvPr>
        </p:nvCxnSpPr>
        <p:spPr>
          <a:xfrm>
            <a:off x="5472094" y="2896195"/>
            <a:ext cx="2542913"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Connecteur droit avec flèche 46">
            <a:extLst>
              <a:ext uri="{FF2B5EF4-FFF2-40B4-BE49-F238E27FC236}">
                <a16:creationId xmlns:a16="http://schemas.microsoft.com/office/drawing/2014/main" id="{9DAAC06D-A71E-4FD5-99DB-D8A4E8384267}"/>
              </a:ext>
            </a:extLst>
          </p:cNvPr>
          <p:cNvCxnSpPr>
            <a:cxnSpLocks/>
          </p:cNvCxnSpPr>
          <p:nvPr>
            <p:custDataLst>
              <p:tags r:id="rId33"/>
            </p:custDataLst>
          </p:nvPr>
        </p:nvCxnSpPr>
        <p:spPr>
          <a:xfrm>
            <a:off x="5461588" y="2896195"/>
            <a:ext cx="2101" cy="226338"/>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3A821583-E627-4FD7-B2B8-8780978E22E0}"/>
              </a:ext>
            </a:extLst>
          </p:cNvPr>
          <p:cNvCxnSpPr>
            <a:cxnSpLocks/>
          </p:cNvCxnSpPr>
          <p:nvPr>
            <p:custDataLst>
              <p:tags r:id="rId34"/>
            </p:custDataLst>
          </p:nvPr>
        </p:nvCxnSpPr>
        <p:spPr>
          <a:xfrm>
            <a:off x="6694954" y="5451074"/>
            <a:ext cx="369794" cy="0"/>
          </a:xfrm>
          <a:prstGeom prst="line">
            <a:avLst/>
          </a:prstGeom>
          <a:ln w="285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3D6BB979-3564-4A0C-9812-C0B6C98D50AC}"/>
              </a:ext>
            </a:extLst>
          </p:cNvPr>
          <p:cNvCxnSpPr>
            <a:cxnSpLocks/>
          </p:cNvCxnSpPr>
          <p:nvPr>
            <p:custDataLst>
              <p:tags r:id="rId35"/>
            </p:custDataLst>
          </p:nvPr>
        </p:nvCxnSpPr>
        <p:spPr>
          <a:xfrm>
            <a:off x="6694954" y="5441310"/>
            <a:ext cx="0" cy="822343"/>
          </a:xfrm>
          <a:prstGeom prst="straightConnector1">
            <a:avLst/>
          </a:prstGeom>
          <a:ln w="28575">
            <a:solidFill>
              <a:schemeClr val="bg1">
                <a:lumMod val="50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570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ZoneTexte 15">
            <a:extLst>
              <a:ext uri="{FF2B5EF4-FFF2-40B4-BE49-F238E27FC236}">
                <a16:creationId xmlns:a16="http://schemas.microsoft.com/office/drawing/2014/main" id="{FCEC8EFE-CA61-4458-81AE-6200919D5667}"/>
              </a:ext>
            </a:extLst>
          </p:cNvPr>
          <p:cNvSpPr txBox="1"/>
          <p:nvPr>
            <p:custDataLst>
              <p:tags r:id="rId3"/>
            </p:custDataLst>
          </p:nvPr>
        </p:nvSpPr>
        <p:spPr>
          <a:xfrm>
            <a:off x="-2350" y="2970717"/>
            <a:ext cx="2611904"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Demande d’approbation référendaire</a:t>
            </a:r>
          </a:p>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Validité</a:t>
            </a:r>
            <a:endParaRPr kumimoji="0" lang="fr-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ZoneTexte 48">
            <a:extLst>
              <a:ext uri="{FF2B5EF4-FFF2-40B4-BE49-F238E27FC236}">
                <a16:creationId xmlns:a16="http://schemas.microsoft.com/office/drawing/2014/main" id="{73078CED-AE7D-4EA4-8BD7-03566751F713}"/>
              </a:ext>
            </a:extLst>
          </p:cNvPr>
          <p:cNvSpPr txBox="1"/>
          <p:nvPr>
            <p:custDataLst>
              <p:tags r:id="rId4"/>
            </p:custDataLst>
          </p:nvPr>
        </p:nvSpPr>
        <p:spPr>
          <a:xfrm>
            <a:off x="3249706" y="2126999"/>
            <a:ext cx="8475718" cy="3877985"/>
          </a:xfrm>
          <a:prstGeom prst="rect">
            <a:avLst/>
          </a:prstGeom>
          <a:noFill/>
        </p:spPr>
        <p:txBody>
          <a:bodyPr wrap="square" rtlCol="0">
            <a:spAutoFit/>
          </a:bodyPr>
          <a:lstStyle/>
          <a:p>
            <a:pPr lvl="0"/>
            <a:r>
              <a:rPr lang="fr-CA" dirty="0">
                <a:latin typeface="Arial" panose="020B0604020202020204" pitchFamily="34" charset="0"/>
                <a:cs typeface="Arial" panose="020B0604020202020204" pitchFamily="34" charset="0"/>
              </a:rPr>
              <a:t>POUR ÊTRE VALIDE, TOUTE DEMANDE DOIT : </a:t>
            </a:r>
            <a:br>
              <a:rPr lang="fr-CA" dirty="0">
                <a:latin typeface="Arial" panose="020B0604020202020204" pitchFamily="34" charset="0"/>
                <a:cs typeface="Arial" panose="020B0604020202020204" pitchFamily="34" charset="0"/>
              </a:rPr>
            </a:br>
            <a:endParaRPr lang="fr-CA" dirty="0">
              <a:latin typeface="Arial" panose="020B0604020202020204" pitchFamily="34" charset="0"/>
              <a:cs typeface="Arial" panose="020B0604020202020204" pitchFamily="34" charset="0"/>
            </a:endParaRP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Indiquer clairement la disposition qui en fait l’objet et la zone d’où elle provient; et le cas échéant, mentionner la zone à l’égard de laquelle la demande est faite</a:t>
            </a: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Être reçue au bureau de la municipalité au plus tard le huitième jour suivant la publication de l’avis</a:t>
            </a: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Être signée par au moins 12 personnes intéressées de la zone d’où elle provient ou par au moins la majorité d’entre elles si le nombre de personnes intéressées dans la zone n’excède pas 21 </a:t>
            </a:r>
            <a:endParaRPr lang="fr-CA" dirty="0"/>
          </a:p>
          <a:p>
            <a:pPr>
              <a:buFont typeface="Wingdings" panose="05000000000000000000" pitchFamily="2" charset="2"/>
              <a:buChar char="§"/>
            </a:pPr>
            <a:endParaRPr lang="fr-CA" dirty="0"/>
          </a:p>
          <a:p>
            <a:pPr lvl="0">
              <a:buFont typeface="Wingdings" panose="05000000000000000000" pitchFamily="2" charset="2"/>
              <a:buChar char="§"/>
            </a:pPr>
            <a:endParaRPr lang="fr-CA" dirty="0"/>
          </a:p>
        </p:txBody>
      </p:sp>
    </p:spTree>
    <p:extLst>
      <p:ext uri="{BB962C8B-B14F-4D97-AF65-F5344CB8AC3E}">
        <p14:creationId xmlns:p14="http://schemas.microsoft.com/office/powerpoint/2010/main" val="2982050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8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05</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
        <p:nvSpPr>
          <p:cNvPr id="16" name="ZoneTexte 15">
            <a:extLst>
              <a:ext uri="{FF2B5EF4-FFF2-40B4-BE49-F238E27FC236}">
                <a16:creationId xmlns:a16="http://schemas.microsoft.com/office/drawing/2014/main" id="{FCEC8EFE-CA61-4458-81AE-6200919D5667}"/>
              </a:ext>
            </a:extLst>
          </p:cNvPr>
          <p:cNvSpPr txBox="1"/>
          <p:nvPr>
            <p:custDataLst>
              <p:tags r:id="rId3"/>
            </p:custDataLst>
          </p:nvPr>
        </p:nvSpPr>
        <p:spPr>
          <a:xfrm>
            <a:off x="-2350" y="2970717"/>
            <a:ext cx="2611904"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A" sz="2800" b="1" dirty="0">
                <a:solidFill>
                  <a:prstClr val="white"/>
                </a:solidFill>
                <a:latin typeface="Arial" panose="020B0604020202020204" pitchFamily="34" charset="0"/>
                <a:cs typeface="Arial" panose="020B0604020202020204" pitchFamily="34" charset="0"/>
              </a:rPr>
              <a:t>Personnes habiles à voter</a:t>
            </a:r>
            <a:endParaRPr kumimoji="0" lang="fr-CA" sz="2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ZoneTexte 48">
            <a:extLst>
              <a:ext uri="{FF2B5EF4-FFF2-40B4-BE49-F238E27FC236}">
                <a16:creationId xmlns:a16="http://schemas.microsoft.com/office/drawing/2014/main" id="{73078CED-AE7D-4EA4-8BD7-03566751F713}"/>
              </a:ext>
            </a:extLst>
          </p:cNvPr>
          <p:cNvSpPr txBox="1"/>
          <p:nvPr>
            <p:custDataLst>
              <p:tags r:id="rId4"/>
            </p:custDataLst>
          </p:nvPr>
        </p:nvSpPr>
        <p:spPr>
          <a:xfrm>
            <a:off x="3151232" y="925729"/>
            <a:ext cx="8475718" cy="6124754"/>
          </a:xfrm>
          <a:prstGeom prst="rect">
            <a:avLst/>
          </a:prstGeom>
          <a:noFill/>
        </p:spPr>
        <p:txBody>
          <a:bodyPr wrap="square" rtlCol="0">
            <a:spAutoFit/>
          </a:bodyPr>
          <a:lstStyle/>
          <a:p>
            <a:pPr lvl="0"/>
            <a:r>
              <a:rPr lang="fr-CA" dirty="0">
                <a:latin typeface="Arial" panose="020B0604020202020204" pitchFamily="34" charset="0"/>
                <a:cs typeface="Arial" panose="020B0604020202020204" pitchFamily="34" charset="0"/>
              </a:rPr>
              <a:t>EST UNE PERSONNE INTÉRESSE TOUTE PERSONNE QUI N’EST FRAPPÉE D’AUCUNE INCAPACITÉ DE VOTER ET QUI REMPLIT LES CONDITIONS SUIVANTES LE </a:t>
            </a:r>
            <a:r>
              <a:rPr lang="fr-CA" dirty="0">
                <a:solidFill>
                  <a:srgbClr val="FF0000"/>
                </a:solidFill>
                <a:latin typeface="Arial" panose="020B0604020202020204" pitchFamily="34" charset="0"/>
                <a:cs typeface="Arial" panose="020B0604020202020204" pitchFamily="34" charset="0"/>
              </a:rPr>
              <a:t>10 juillet 2023</a:t>
            </a:r>
            <a:r>
              <a:rPr lang="fr-CA" dirty="0">
                <a:latin typeface="Arial" panose="020B0604020202020204" pitchFamily="34" charset="0"/>
                <a:cs typeface="Arial" panose="020B0604020202020204" pitchFamily="34" charset="0"/>
              </a:rPr>
              <a:t>: </a:t>
            </a:r>
            <a:br>
              <a:rPr lang="fr-CA" dirty="0">
                <a:latin typeface="Arial" panose="020B0604020202020204" pitchFamily="34" charset="0"/>
                <a:cs typeface="Arial" panose="020B0604020202020204" pitchFamily="34" charset="0"/>
              </a:rPr>
            </a:br>
            <a:endParaRPr lang="fr-CA" dirty="0">
              <a:latin typeface="Arial" panose="020B0604020202020204" pitchFamily="34" charset="0"/>
              <a:cs typeface="Arial" panose="020B0604020202020204" pitchFamily="34" charset="0"/>
            </a:endParaRP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Être majeure, de citoyenneté canadienne et pas être en curatelle</a:t>
            </a:r>
          </a:p>
          <a:p>
            <a:pPr marL="285750" lvl="0" indent="-285750">
              <a:spcAft>
                <a:spcPts val="1200"/>
              </a:spcAft>
              <a:buFont typeface="Wingdings" panose="05000000000000000000" pitchFamily="2" charset="2"/>
              <a:buChar char="§"/>
            </a:pPr>
            <a:r>
              <a:rPr lang="fr-CA" dirty="0">
                <a:latin typeface="Arial" panose="020B0604020202020204" pitchFamily="34" charset="0"/>
                <a:cs typeface="Arial" panose="020B0604020202020204" pitchFamily="34" charset="0"/>
              </a:rPr>
              <a:t>Être domiciliée, propriétaire d’un immeuble ou occupant d’un lieu d’affaires dans une zone d’où peut provenir une demande</a:t>
            </a:r>
          </a:p>
          <a:p>
            <a:pPr marL="285750" lvl="0" indent="-285750">
              <a:spcAft>
                <a:spcPts val="1200"/>
              </a:spcAft>
              <a:buFont typeface="Wingdings" panose="05000000000000000000" pitchFamily="2" charset="2"/>
              <a:buChar char="§"/>
            </a:pPr>
            <a:r>
              <a:rPr lang="fr-CA" u="sng" dirty="0">
                <a:latin typeface="Arial" panose="020B0604020202020204" pitchFamily="34" charset="0"/>
                <a:cs typeface="Arial" panose="020B0604020202020204" pitchFamily="34" charset="0"/>
              </a:rPr>
              <a:t>Condition supplémentaire aux copropriétaires indivis d’un immeuble et aux cooccupants d’un lieu d’affaires </a:t>
            </a:r>
            <a:r>
              <a:rPr lang="fr-CA" dirty="0">
                <a:latin typeface="Arial" panose="020B0604020202020204" pitchFamily="34" charset="0"/>
                <a:cs typeface="Arial" panose="020B0604020202020204" pitchFamily="34" charset="0"/>
              </a:rPr>
              <a:t>: être désigné, au moyen d’une procuration signée par la majorité des copropriétaires ou cooccupants, comme celui qui a le droit de signer la demande en leur nom</a:t>
            </a:r>
          </a:p>
          <a:p>
            <a:pPr marL="285750" lvl="0" indent="-285750">
              <a:spcAft>
                <a:spcPts val="1200"/>
              </a:spcAft>
              <a:buFont typeface="Wingdings" panose="05000000000000000000" pitchFamily="2" charset="2"/>
              <a:buChar char="§"/>
            </a:pPr>
            <a:r>
              <a:rPr lang="fr-CA" u="sng" dirty="0">
                <a:latin typeface="Arial" panose="020B0604020202020204" pitchFamily="34" charset="0"/>
                <a:cs typeface="Arial" panose="020B0604020202020204" pitchFamily="34" charset="0"/>
              </a:rPr>
              <a:t>Condition d’exercice du droit de signer une demande par une personne morale</a:t>
            </a:r>
            <a:r>
              <a:rPr lang="fr-CA" dirty="0">
                <a:latin typeface="Arial" panose="020B0604020202020204" pitchFamily="34" charset="0"/>
                <a:cs typeface="Arial" panose="020B0604020202020204" pitchFamily="34" charset="0"/>
              </a:rPr>
              <a:t>: toute personne morale doit désigner parmi ses membres, administrateurs et employés, par résolution, une personne qui, le </a:t>
            </a:r>
            <a:r>
              <a:rPr lang="fr-CA" dirty="0">
                <a:solidFill>
                  <a:srgbClr val="FF0000"/>
                </a:solidFill>
                <a:latin typeface="Arial" panose="020B0604020202020204" pitchFamily="34" charset="0"/>
                <a:cs typeface="Arial" panose="020B0604020202020204" pitchFamily="34" charset="0"/>
              </a:rPr>
              <a:t>10 juillet 2023, </a:t>
            </a:r>
            <a:r>
              <a:rPr lang="fr-CA" dirty="0">
                <a:latin typeface="Arial" panose="020B0604020202020204" pitchFamily="34" charset="0"/>
                <a:cs typeface="Arial" panose="020B0604020202020204" pitchFamily="34" charset="0"/>
              </a:rPr>
              <a:t>est majeure et de citoyenneté canadienne et qui n’est pas en curatelle</a:t>
            </a:r>
          </a:p>
          <a:p>
            <a:pPr lvl="0">
              <a:spcAft>
                <a:spcPts val="1200"/>
              </a:spcAft>
            </a:pPr>
            <a:r>
              <a:rPr lang="fr-CA" b="1" dirty="0">
                <a:latin typeface="Arial" panose="020B0604020202020204" pitchFamily="34" charset="0"/>
                <a:cs typeface="Arial" panose="020B0604020202020204" pitchFamily="34" charset="0"/>
              </a:rPr>
              <a:t>Pour toutes questions, renseignez-vous auprès de la Municipalité</a:t>
            </a:r>
            <a:endParaRPr lang="fr-CA" b="1" dirty="0"/>
          </a:p>
          <a:p>
            <a:pPr>
              <a:buFont typeface="Wingdings" panose="05000000000000000000" pitchFamily="2" charset="2"/>
              <a:buChar char="§"/>
            </a:pPr>
            <a:endParaRPr lang="fr-CA" dirty="0"/>
          </a:p>
          <a:p>
            <a:pPr>
              <a:buFont typeface="Wingdings" panose="05000000000000000000" pitchFamily="2" charset="2"/>
              <a:buChar char="§"/>
            </a:pPr>
            <a:endParaRPr lang="fr-CA" dirty="0"/>
          </a:p>
          <a:p>
            <a:pPr lvl="0">
              <a:buFont typeface="Wingdings" panose="05000000000000000000" pitchFamily="2" charset="2"/>
              <a:buChar char="§"/>
            </a:pPr>
            <a:endParaRPr lang="fr-CA" dirty="0"/>
          </a:p>
        </p:txBody>
      </p:sp>
    </p:spTree>
    <p:extLst>
      <p:ext uri="{BB962C8B-B14F-4D97-AF65-F5344CB8AC3E}">
        <p14:creationId xmlns:p14="http://schemas.microsoft.com/office/powerpoint/2010/main" val="3047347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6FE63BB-1EE8-42C0-9EC0-40A4D5C380F6}"/>
              </a:ext>
            </a:extLst>
          </p:cNvPr>
          <p:cNvSpPr>
            <a:spLocks noGrp="1"/>
          </p:cNvSpPr>
          <p:nvPr>
            <p:ph type="title"/>
            <p:custDataLst>
              <p:tags r:id="rId1"/>
            </p:custDataLst>
          </p:nvPr>
        </p:nvSpPr>
        <p:spPr>
          <a:xfrm>
            <a:off x="2006600" y="771525"/>
            <a:ext cx="7912100" cy="1325563"/>
          </a:xfrm>
        </p:spPr>
        <p:txBody>
          <a:bodyPr>
            <a:normAutofit/>
          </a:bodyPr>
          <a:lstStyle/>
          <a:p>
            <a:pPr algn="ctr"/>
            <a:r>
              <a:rPr lang="fr-CA" sz="3600" dirty="0">
                <a:solidFill>
                  <a:schemeClr val="bg1">
                    <a:lumMod val="50000"/>
                  </a:schemeClr>
                </a:solidFill>
                <a:latin typeface="Arial Black" panose="020B0A04020102020204" pitchFamily="34" charset="0"/>
              </a:rPr>
              <a:t>VOUS AVEZ DES QUESTIONS OU DES COMMENTAIRES</a:t>
            </a:r>
          </a:p>
        </p:txBody>
      </p:sp>
      <p:pic>
        <p:nvPicPr>
          <p:cNvPr id="6" name="Image 5">
            <a:extLst>
              <a:ext uri="{FF2B5EF4-FFF2-40B4-BE49-F238E27FC236}">
                <a16:creationId xmlns:a16="http://schemas.microsoft.com/office/drawing/2014/main" id="{591604DF-D7D5-4E09-AC15-C39EF4DD1DE6}"/>
              </a:ext>
            </a:extLst>
          </p:cNvPr>
          <p:cNvPicPr>
            <a:picLocks noChangeAspect="1"/>
          </p:cNvPicPr>
          <p:nvPr>
            <p:custDataLst>
              <p:tags r:id="rId2"/>
            </p:custDataLst>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10058400" y="771525"/>
            <a:ext cx="1069500" cy="913036"/>
          </a:xfrm>
          <a:prstGeom prst="rect">
            <a:avLst/>
          </a:prstGeom>
        </p:spPr>
      </p:pic>
      <p:sp>
        <p:nvSpPr>
          <p:cNvPr id="8" name="ZoneTexte 7">
            <a:extLst>
              <a:ext uri="{FF2B5EF4-FFF2-40B4-BE49-F238E27FC236}">
                <a16:creationId xmlns:a16="http://schemas.microsoft.com/office/drawing/2014/main" id="{56F696EC-4116-45C5-AB57-228B7CAEC4E9}"/>
              </a:ext>
            </a:extLst>
          </p:cNvPr>
          <p:cNvSpPr txBox="1"/>
          <p:nvPr>
            <p:custDataLst>
              <p:tags r:id="rId3"/>
            </p:custDataLst>
          </p:nvPr>
        </p:nvSpPr>
        <p:spPr>
          <a:xfrm>
            <a:off x="4849475" y="3220992"/>
            <a:ext cx="8428543" cy="1938992"/>
          </a:xfrm>
          <a:prstGeom prst="rect">
            <a:avLst/>
          </a:prstGeom>
          <a:noFill/>
        </p:spPr>
        <p:txBody>
          <a:bodyPr wrap="square" rtlCol="0">
            <a:spAutoFit/>
          </a:bodyPr>
          <a:lstStyle/>
          <a:p>
            <a:pPr algn="just"/>
            <a:r>
              <a:rPr lang="fr-CA" sz="2400" dirty="0">
                <a:solidFill>
                  <a:schemeClr val="bg1">
                    <a:lumMod val="50000"/>
                  </a:schemeClr>
                </a:solidFill>
                <a:latin typeface="Arial" panose="020B0604020202020204" pitchFamily="34" charset="0"/>
                <a:cs typeface="Arial" panose="020B0604020202020204" pitchFamily="34" charset="0"/>
              </a:rPr>
              <a:t>Par courriel :</a:t>
            </a:r>
          </a:p>
          <a:p>
            <a:pPr algn="just"/>
            <a:r>
              <a:rPr lang="fr-CA" sz="2400" dirty="0">
                <a:solidFill>
                  <a:schemeClr val="bg1">
                    <a:lumMod val="50000"/>
                  </a:schemeClr>
                </a:solidFill>
                <a:latin typeface="Arial" panose="020B0604020202020204" pitchFamily="34" charset="0"/>
                <a:cs typeface="Arial" panose="020B0604020202020204" pitchFamily="34" charset="0"/>
                <a:hlinkClick r:id="rId8"/>
              </a:rPr>
              <a:t>st-ulric@lamatanie.ca</a:t>
            </a:r>
            <a:endParaRPr lang="fr-CA" sz="2400" dirty="0">
              <a:solidFill>
                <a:schemeClr val="bg1">
                  <a:lumMod val="50000"/>
                </a:schemeClr>
              </a:solidFill>
              <a:latin typeface="Arial" panose="020B0604020202020204" pitchFamily="34" charset="0"/>
              <a:cs typeface="Arial" panose="020B0604020202020204" pitchFamily="34" charset="0"/>
            </a:endParaRPr>
          </a:p>
          <a:p>
            <a:pPr algn="just"/>
            <a:r>
              <a:rPr lang="fr-CA" sz="2400" dirty="0">
                <a:solidFill>
                  <a:schemeClr val="bg1">
                    <a:lumMod val="50000"/>
                  </a:schemeClr>
                </a:solidFill>
                <a:latin typeface="Arial" panose="020B0604020202020204" pitchFamily="34" charset="0"/>
                <a:cs typeface="Arial" panose="020B0604020202020204" pitchFamily="34" charset="0"/>
              </a:rPr>
              <a:t>Ou</a:t>
            </a:r>
          </a:p>
          <a:p>
            <a:pPr algn="just"/>
            <a:r>
              <a:rPr lang="fr-CA" sz="2400" dirty="0">
                <a:solidFill>
                  <a:schemeClr val="bg1">
                    <a:lumMod val="50000"/>
                  </a:schemeClr>
                </a:solidFill>
                <a:latin typeface="Arial" panose="020B0604020202020204" pitchFamily="34" charset="0"/>
                <a:cs typeface="Arial" panose="020B0604020202020204" pitchFamily="34" charset="0"/>
                <a:hlinkClick r:id="rId9"/>
              </a:rPr>
              <a:t>valerie.charest@lamatanie.ca</a:t>
            </a:r>
            <a:r>
              <a:rPr lang="fr-CA" sz="2400" dirty="0">
                <a:solidFill>
                  <a:schemeClr val="bg1">
                    <a:lumMod val="50000"/>
                  </a:schemeClr>
                </a:solidFill>
                <a:latin typeface="Arial" panose="020B0604020202020204" pitchFamily="34" charset="0"/>
                <a:cs typeface="Arial" panose="020B0604020202020204" pitchFamily="34" charset="0"/>
              </a:rPr>
              <a:t> </a:t>
            </a:r>
          </a:p>
          <a:p>
            <a:pPr algn="just"/>
            <a:endParaRPr lang="fr-CA" sz="2400" dirty="0">
              <a:solidFill>
                <a:schemeClr val="bg1">
                  <a:lumMod val="50000"/>
                </a:schemeClr>
              </a:solidFill>
              <a:latin typeface="Arial" panose="020B0604020202020204" pitchFamily="34" charset="0"/>
              <a:cs typeface="Arial" panose="020B0604020202020204" pitchFamily="34" charset="0"/>
            </a:endParaRPr>
          </a:p>
        </p:txBody>
      </p:sp>
      <p:pic>
        <p:nvPicPr>
          <p:cNvPr id="10" name="Image 9">
            <a:extLst>
              <a:ext uri="{FF2B5EF4-FFF2-40B4-BE49-F238E27FC236}">
                <a16:creationId xmlns:a16="http://schemas.microsoft.com/office/drawing/2014/main" id="{8FCEE868-DC14-49CF-876E-1E649E335448}"/>
              </a:ext>
            </a:extLst>
          </p:cNvPr>
          <p:cNvPicPr>
            <a:picLocks noChangeAspect="1"/>
          </p:cNvPicPr>
          <p:nvPr>
            <p:custDataLst>
              <p:tags r:id="rId4"/>
            </p:custDataLst>
          </p:nvPr>
        </p:nvPicPr>
        <p:blipFill rotWithShape="1">
          <a:blip r:embed="rId7"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975199" y="771525"/>
            <a:ext cx="1069500" cy="913036"/>
          </a:xfrm>
          <a:prstGeom prst="rect">
            <a:avLst/>
          </a:prstGeom>
        </p:spPr>
      </p:pic>
      <p:pic>
        <p:nvPicPr>
          <p:cNvPr id="12" name="Image 11">
            <a:extLst>
              <a:ext uri="{FF2B5EF4-FFF2-40B4-BE49-F238E27FC236}">
                <a16:creationId xmlns:a16="http://schemas.microsoft.com/office/drawing/2014/main" id="{28DA58A2-4DF1-4B8C-8141-70A5CBD66995}"/>
              </a:ext>
            </a:extLst>
          </p:cNvPr>
          <p:cNvPicPr>
            <a:picLocks noChangeAspect="1"/>
          </p:cNvPicPr>
          <p:nvPr>
            <p:custDataLst>
              <p:tags r:id="rId5"/>
            </p:custDataLst>
          </p:nvPr>
        </p:nvPicPr>
        <p:blipFill rotWithShape="1">
          <a:blip r:embed="rId10"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3058436" y="3269307"/>
            <a:ext cx="1791040" cy="1485900"/>
          </a:xfrm>
          <a:prstGeom prst="rect">
            <a:avLst/>
          </a:prstGeom>
        </p:spPr>
      </p:pic>
    </p:spTree>
    <p:extLst>
      <p:ext uri="{BB962C8B-B14F-4D97-AF65-F5344CB8AC3E}">
        <p14:creationId xmlns:p14="http://schemas.microsoft.com/office/powerpoint/2010/main" val="1687598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AE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01</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8" name="ZoneTexte 17">
            <a:extLst>
              <a:ext uri="{FF2B5EF4-FFF2-40B4-BE49-F238E27FC236}">
                <a16:creationId xmlns:a16="http://schemas.microsoft.com/office/drawing/2014/main" id="{0DE435CF-3EF0-4754-9A1F-1D02370A565E}"/>
              </a:ext>
            </a:extLst>
          </p:cNvPr>
          <p:cNvSpPr txBox="1"/>
          <p:nvPr>
            <p:custDataLst>
              <p:tags r:id="rId3"/>
            </p:custDataLst>
          </p:nvPr>
        </p:nvSpPr>
        <p:spPr>
          <a:xfrm>
            <a:off x="3078480" y="2126999"/>
            <a:ext cx="8720644" cy="3046988"/>
          </a:xfrm>
          <a:prstGeom prst="rect">
            <a:avLst/>
          </a:prstGeom>
          <a:noFill/>
        </p:spPr>
        <p:txBody>
          <a:bodyPr wrap="square" rtlCol="0">
            <a:spAutoFit/>
          </a:bodyPr>
          <a:lstStyle/>
          <a:p>
            <a:pPr algn="just"/>
            <a:endParaRPr lang="fr-CA" sz="2400" dirty="0">
              <a:solidFill>
                <a:schemeClr val="bg1">
                  <a:lumMod val="50000"/>
                </a:schemeClr>
              </a:solidFill>
              <a:latin typeface="Arial" panose="020B0604020202020204" pitchFamily="34" charset="0"/>
              <a:cs typeface="Arial" panose="020B0604020202020204" pitchFamily="34" charset="0"/>
            </a:endParaRPr>
          </a:p>
          <a:p>
            <a:pPr algn="just"/>
            <a:r>
              <a:rPr lang="fr-CA" sz="2400" dirty="0">
                <a:solidFill>
                  <a:schemeClr val="bg1">
                    <a:lumMod val="50000"/>
                  </a:schemeClr>
                </a:solidFill>
                <a:latin typeface="Arial" panose="020B0604020202020204" pitchFamily="34" charset="0"/>
                <a:cs typeface="Arial" panose="020B0604020202020204" pitchFamily="34" charset="0"/>
              </a:rPr>
              <a:t>La LAU prévoit que les municipalités peuvent modifier, de leur propre initiative, leurs règlements d’urbanisme. </a:t>
            </a:r>
          </a:p>
          <a:p>
            <a:pPr algn="just"/>
            <a:endParaRPr lang="fr-CA" sz="2400" dirty="0">
              <a:solidFill>
                <a:schemeClr val="bg1">
                  <a:lumMod val="50000"/>
                </a:schemeClr>
              </a:solidFill>
              <a:latin typeface="Arial" panose="020B0604020202020204" pitchFamily="34" charset="0"/>
              <a:cs typeface="Arial" panose="020B0604020202020204" pitchFamily="34" charset="0"/>
            </a:endParaRPr>
          </a:p>
          <a:p>
            <a:pPr algn="just"/>
            <a:r>
              <a:rPr lang="fr-CA" sz="2400" dirty="0">
                <a:solidFill>
                  <a:schemeClr val="bg1">
                    <a:lumMod val="50000"/>
                  </a:schemeClr>
                </a:solidFill>
                <a:latin typeface="Arial" panose="020B0604020202020204" pitchFamily="34" charset="0"/>
                <a:cs typeface="Arial" panose="020B0604020202020204" pitchFamily="34" charset="0"/>
              </a:rPr>
              <a:t>La présentation suivante constitue un </a:t>
            </a:r>
            <a:r>
              <a:rPr lang="fr-CA" sz="2400" u="sng" dirty="0">
                <a:solidFill>
                  <a:schemeClr val="bg1">
                    <a:lumMod val="50000"/>
                  </a:schemeClr>
                </a:solidFill>
                <a:latin typeface="Arial" panose="020B0604020202020204" pitchFamily="34" charset="0"/>
                <a:cs typeface="Arial" panose="020B0604020202020204" pitchFamily="34" charset="0"/>
              </a:rPr>
              <a:t>résumé des modifications réglementaires</a:t>
            </a:r>
            <a:r>
              <a:rPr lang="fr-CA" sz="2400" dirty="0">
                <a:solidFill>
                  <a:schemeClr val="bg1">
                    <a:lumMod val="50000"/>
                  </a:schemeClr>
                </a:solidFill>
                <a:latin typeface="Arial" panose="020B0604020202020204" pitchFamily="34" charset="0"/>
                <a:cs typeface="Arial" panose="020B0604020202020204" pitchFamily="34" charset="0"/>
              </a:rPr>
              <a:t>. Pour consulter les projets de règlements, rendez-vous sur le site internet de la municipalité. </a:t>
            </a:r>
          </a:p>
          <a:p>
            <a:pPr algn="just"/>
            <a:endParaRPr lang="fr-CA" sz="2400" dirty="0">
              <a:solidFill>
                <a:schemeClr val="bg1">
                  <a:lumMod val="50000"/>
                </a:schemeClr>
              </a:solidFill>
              <a:latin typeface="Arial" panose="020B0604020202020204" pitchFamily="34" charset="0"/>
              <a:cs typeface="Arial" panose="020B0604020202020204" pitchFamily="34" charset="0"/>
            </a:endParaRPr>
          </a:p>
        </p:txBody>
      </p:sp>
      <p:pic>
        <p:nvPicPr>
          <p:cNvPr id="19" name="Image 18">
            <a:extLst>
              <a:ext uri="{FF2B5EF4-FFF2-40B4-BE49-F238E27FC236}">
                <a16:creationId xmlns:a16="http://schemas.microsoft.com/office/drawing/2014/main" id="{E6AE61A2-7F24-4C09-A4E2-315D625702B8}"/>
              </a:ext>
            </a:extLst>
          </p:cNvPr>
          <p:cNvPicPr>
            <a:picLocks noChangeAspect="1"/>
          </p:cNvPicPr>
          <p:nvPr>
            <p:custDataLst>
              <p:tags r:id="rId4"/>
            </p:custDataLst>
          </p:nvPr>
        </p:nvPicPr>
        <p:blipFill rotWithShape="1">
          <a:blip r:embed="rId6" cstate="screen">
            <a:extLst>
              <a:ext uri="{BEBA8EAE-BF5A-486C-A8C5-ECC9F3942E4B}">
                <a14:imgProps xmlns:a14="http://schemas.microsoft.com/office/drawing/2010/main">
                  <a14:imgLayer r:embed="rId7">
                    <a14:imgEffect>
                      <a14:colorTemperature colorTemp="1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a:ext>
            </a:extLst>
          </a:blip>
          <a:srcRect/>
          <a:stretch/>
        </p:blipFill>
        <p:spPr>
          <a:xfrm flipH="1">
            <a:off x="1045345" y="3461789"/>
            <a:ext cx="516514" cy="1335527"/>
          </a:xfrm>
          <a:prstGeom prst="rect">
            <a:avLst/>
          </a:prstGeom>
        </p:spPr>
      </p:pic>
    </p:spTree>
    <p:extLst>
      <p:ext uri="{BB962C8B-B14F-4D97-AF65-F5344CB8AC3E}">
        <p14:creationId xmlns:p14="http://schemas.microsoft.com/office/powerpoint/2010/main" val="3760678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AED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01</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7" name="ZoneTexte 16">
            <a:extLst>
              <a:ext uri="{FF2B5EF4-FFF2-40B4-BE49-F238E27FC236}">
                <a16:creationId xmlns:a16="http://schemas.microsoft.com/office/drawing/2014/main" id="{46D5AA9D-5504-4744-9204-30F4EE5BB7C8}"/>
              </a:ext>
            </a:extLst>
          </p:cNvPr>
          <p:cNvSpPr txBox="1"/>
          <p:nvPr>
            <p:custDataLst>
              <p:tags r:id="rId3"/>
            </p:custDataLst>
          </p:nvPr>
        </p:nvSpPr>
        <p:spPr>
          <a:xfrm>
            <a:off x="316913" y="3121889"/>
            <a:ext cx="2096086" cy="830997"/>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Note utile à la compréhension de la présentation </a:t>
            </a:r>
          </a:p>
        </p:txBody>
      </p:sp>
      <p:sp>
        <p:nvSpPr>
          <p:cNvPr id="2" name="ZoneTexte 1">
            <a:extLst>
              <a:ext uri="{FF2B5EF4-FFF2-40B4-BE49-F238E27FC236}">
                <a16:creationId xmlns:a16="http://schemas.microsoft.com/office/drawing/2014/main" id="{B000A27C-6468-4434-9460-9BA7CDB4E2D2}"/>
              </a:ext>
            </a:extLst>
          </p:cNvPr>
          <p:cNvSpPr txBox="1"/>
          <p:nvPr>
            <p:custDataLst>
              <p:tags r:id="rId4"/>
            </p:custDataLst>
          </p:nvPr>
        </p:nvSpPr>
        <p:spPr>
          <a:xfrm>
            <a:off x="3263153" y="2420471"/>
            <a:ext cx="8430409" cy="2585323"/>
          </a:xfrm>
          <a:prstGeom prst="rect">
            <a:avLst/>
          </a:prstGeom>
          <a:noFill/>
        </p:spPr>
        <p:txBody>
          <a:bodyPr wrap="square" rtlCol="0">
            <a:spAutoFit/>
          </a:bodyPr>
          <a:lstStyle/>
          <a:p>
            <a:r>
              <a:rPr lang="fr-CA" sz="2400" dirty="0">
                <a:solidFill>
                  <a:schemeClr val="bg1">
                    <a:lumMod val="50000"/>
                  </a:schemeClr>
                </a:solidFill>
                <a:latin typeface="Arial" panose="020B0604020202020204" pitchFamily="34" charset="0"/>
                <a:cs typeface="Arial" panose="020B0604020202020204" pitchFamily="34" charset="0"/>
              </a:rPr>
              <a:t>L’utilisation d’un astérisque rouge « </a:t>
            </a:r>
            <a:r>
              <a:rPr lang="fr-CA" sz="2400" dirty="0">
                <a:solidFill>
                  <a:srgbClr val="FF0000"/>
                </a:solidFill>
                <a:latin typeface="Arial" panose="020B0604020202020204" pitchFamily="34" charset="0"/>
                <a:cs typeface="Arial" panose="020B0604020202020204" pitchFamily="34" charset="0"/>
              </a:rPr>
              <a:t>*</a:t>
            </a:r>
            <a:r>
              <a:rPr lang="fr-CA" sz="2400" dirty="0">
                <a:solidFill>
                  <a:schemeClr val="bg1">
                    <a:lumMod val="50000"/>
                  </a:schemeClr>
                </a:solidFill>
                <a:latin typeface="Arial" panose="020B0604020202020204" pitchFamily="34" charset="0"/>
                <a:cs typeface="Arial" panose="020B0604020202020204" pitchFamily="34" charset="0"/>
              </a:rPr>
              <a:t> » à la présentation indique les dispositions soumises à l’approbation des personnes habiles à voter</a:t>
            </a:r>
          </a:p>
          <a:p>
            <a:endParaRPr lang="fr-CA" sz="2400" dirty="0">
              <a:solidFill>
                <a:schemeClr val="bg1">
                  <a:lumMod val="50000"/>
                </a:schemeClr>
              </a:solidFill>
              <a:latin typeface="Arial" panose="020B0604020202020204" pitchFamily="34" charset="0"/>
              <a:cs typeface="Arial" panose="020B0604020202020204" pitchFamily="34" charset="0"/>
            </a:endParaRPr>
          </a:p>
          <a:p>
            <a:r>
              <a:rPr lang="fr-CA" sz="2400" dirty="0">
                <a:solidFill>
                  <a:schemeClr val="bg1">
                    <a:lumMod val="50000"/>
                  </a:schemeClr>
                </a:solidFill>
                <a:latin typeface="Arial" panose="020B0604020202020204" pitchFamily="34" charset="0"/>
                <a:cs typeface="Arial" panose="020B0604020202020204" pitchFamily="34" charset="0"/>
              </a:rPr>
              <a:t>Pour plus de précisions, consultez la </a:t>
            </a:r>
            <a:r>
              <a:rPr lang="fr-CA" sz="2400" u="sng" dirty="0">
                <a:solidFill>
                  <a:schemeClr val="bg1">
                    <a:lumMod val="50000"/>
                  </a:schemeClr>
                </a:solidFill>
                <a:latin typeface="Arial" panose="020B0604020202020204" pitchFamily="34" charset="0"/>
                <a:cs typeface="Arial" panose="020B0604020202020204" pitchFamily="34" charset="0"/>
              </a:rPr>
              <a:t>section 5</a:t>
            </a:r>
            <a:r>
              <a:rPr lang="fr-CA" sz="2400" dirty="0">
                <a:solidFill>
                  <a:schemeClr val="bg1">
                    <a:lumMod val="50000"/>
                  </a:schemeClr>
                </a:solidFill>
                <a:latin typeface="Arial" panose="020B0604020202020204" pitchFamily="34" charset="0"/>
                <a:cs typeface="Arial" panose="020B0604020202020204" pitchFamily="34" charset="0"/>
              </a:rPr>
              <a:t> à la fin de la présentation</a:t>
            </a:r>
            <a:endParaRPr lang="fr-CA" sz="2400" dirty="0"/>
          </a:p>
          <a:p>
            <a:endParaRPr lang="fr-CA" dirty="0"/>
          </a:p>
        </p:txBody>
      </p:sp>
    </p:spTree>
    <p:extLst>
      <p:ext uri="{BB962C8B-B14F-4D97-AF65-F5344CB8AC3E}">
        <p14:creationId xmlns:p14="http://schemas.microsoft.com/office/powerpoint/2010/main" val="3310543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ZoneTexte 2">
            <a:extLst>
              <a:ext uri="{FF2B5EF4-FFF2-40B4-BE49-F238E27FC236}">
                <a16:creationId xmlns:a16="http://schemas.microsoft.com/office/drawing/2014/main" id="{FD6178AE-FBFD-41A7-89E9-8EB0956602AC}"/>
              </a:ext>
            </a:extLst>
          </p:cNvPr>
          <p:cNvSpPr txBox="1"/>
          <p:nvPr>
            <p:custDataLst>
              <p:tags r:id="rId2"/>
            </p:custDataLst>
          </p:nvPr>
        </p:nvSpPr>
        <p:spPr>
          <a:xfrm>
            <a:off x="2607205" y="2819455"/>
            <a:ext cx="9583360" cy="1569660"/>
          </a:xfrm>
          <a:prstGeom prst="rect">
            <a:avLst/>
          </a:prstGeom>
          <a:noFill/>
        </p:spPr>
        <p:txBody>
          <a:bodyPr wrap="square" rtlCol="0">
            <a:spAutoFit/>
          </a:bodyPr>
          <a:lstStyle/>
          <a:p>
            <a:pPr algn="ctr"/>
            <a:r>
              <a:rPr lang="fr-CA" sz="4800" b="1" dirty="0">
                <a:solidFill>
                  <a:srgbClr val="48887B"/>
                </a:solidFill>
                <a:latin typeface="Arial" panose="020B0604020202020204" pitchFamily="34" charset="0"/>
                <a:cs typeface="Arial" panose="020B0604020202020204" pitchFamily="34" charset="0"/>
              </a:rPr>
              <a:t>MODIFICATIONS AU PLAN D’URBANISME</a:t>
            </a:r>
          </a:p>
        </p:txBody>
      </p:sp>
      <p:grpSp>
        <p:nvGrpSpPr>
          <p:cNvPr id="14" name="Groupe 13">
            <a:extLst>
              <a:ext uri="{FF2B5EF4-FFF2-40B4-BE49-F238E27FC236}">
                <a16:creationId xmlns:a16="http://schemas.microsoft.com/office/drawing/2014/main" id="{329CF7C5-23DF-4A43-980C-E996D95A3B1A}"/>
              </a:ext>
            </a:extLst>
          </p:cNvPr>
          <p:cNvGrpSpPr/>
          <p:nvPr>
            <p:custDataLst>
              <p:tags r:id="rId3"/>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16" name="ZoneTexte 15">
            <a:extLst>
              <a:ext uri="{FF2B5EF4-FFF2-40B4-BE49-F238E27FC236}">
                <a16:creationId xmlns:a16="http://schemas.microsoft.com/office/drawing/2014/main" id="{33B5EFA7-83A8-45F0-989F-0965CF79ED52}"/>
              </a:ext>
            </a:extLst>
          </p:cNvPr>
          <p:cNvSpPr txBox="1"/>
          <p:nvPr>
            <p:custDataLst>
              <p:tags r:id="rId4"/>
            </p:custDataLst>
          </p:nvPr>
        </p:nvSpPr>
        <p:spPr>
          <a:xfrm>
            <a:off x="316913" y="3121889"/>
            <a:ext cx="2096086" cy="830997"/>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p:txBody>
      </p:sp>
    </p:spTree>
    <p:extLst>
      <p:ext uri="{BB962C8B-B14F-4D97-AF65-F5344CB8AC3E}">
        <p14:creationId xmlns:p14="http://schemas.microsoft.com/office/powerpoint/2010/main" val="245377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aphicFrame>
        <p:nvGraphicFramePr>
          <p:cNvPr id="4" name="Diagramme 3">
            <a:extLst>
              <a:ext uri="{FF2B5EF4-FFF2-40B4-BE49-F238E27FC236}">
                <a16:creationId xmlns:a16="http://schemas.microsoft.com/office/drawing/2014/main" id="{B0D1C88B-FE8F-6173-C725-DF07BD61F90C}"/>
              </a:ext>
            </a:extLst>
          </p:cNvPr>
          <p:cNvGraphicFramePr/>
          <p:nvPr>
            <p:custDataLst>
              <p:tags r:id="rId5"/>
            </p:custDataLst>
            <p:extLst>
              <p:ext uri="{D42A27DB-BD31-4B8C-83A1-F6EECF244321}">
                <p14:modId xmlns:p14="http://schemas.microsoft.com/office/powerpoint/2010/main" val="2440216871"/>
              </p:ext>
            </p:extLst>
          </p:nvPr>
        </p:nvGraphicFramePr>
        <p:xfrm>
          <a:off x="3597424" y="523021"/>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8894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5F6903-95AB-46F2-8438-55D3074D36AD}"/>
              </a:ext>
            </a:extLst>
          </p:cNvPr>
          <p:cNvSpPr/>
          <p:nvPr>
            <p:custDataLst>
              <p:tags r:id="rId1"/>
            </p:custDataLst>
          </p:nvPr>
        </p:nvSpPr>
        <p:spPr>
          <a:xfrm>
            <a:off x="0" y="0"/>
            <a:ext cx="2611904" cy="6858000"/>
          </a:xfrm>
          <a:prstGeom prst="rect">
            <a:avLst/>
          </a:prstGeom>
          <a:solidFill>
            <a:srgbClr val="4888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4" name="Groupe 13">
            <a:extLst>
              <a:ext uri="{FF2B5EF4-FFF2-40B4-BE49-F238E27FC236}">
                <a16:creationId xmlns:a16="http://schemas.microsoft.com/office/drawing/2014/main" id="{329CF7C5-23DF-4A43-980C-E996D95A3B1A}"/>
              </a:ext>
            </a:extLst>
          </p:cNvPr>
          <p:cNvGrpSpPr/>
          <p:nvPr>
            <p:custDataLst>
              <p:tags r:id="rId2"/>
            </p:custDataLst>
          </p:nvPr>
        </p:nvGrpSpPr>
        <p:grpSpPr>
          <a:xfrm>
            <a:off x="466575" y="358132"/>
            <a:ext cx="2274280" cy="1768867"/>
            <a:chOff x="4121833" y="3329396"/>
            <a:chExt cx="2274280" cy="1768867"/>
          </a:xfrm>
        </p:grpSpPr>
        <p:sp>
          <p:nvSpPr>
            <p:cNvPr id="9" name="ZoneTexte 8">
              <a:extLst>
                <a:ext uri="{FF2B5EF4-FFF2-40B4-BE49-F238E27FC236}">
                  <a16:creationId xmlns:a16="http://schemas.microsoft.com/office/drawing/2014/main" id="{8576DAB3-F7BA-4AED-B126-546764A6F54A}"/>
                </a:ext>
              </a:extLst>
            </p:cNvPr>
            <p:cNvSpPr txBox="1"/>
            <p:nvPr/>
          </p:nvSpPr>
          <p:spPr>
            <a:xfrm>
              <a:off x="4300027" y="3568055"/>
              <a:ext cx="2096086" cy="1323439"/>
            </a:xfrm>
            <a:prstGeom prst="rect">
              <a:avLst/>
            </a:prstGeom>
            <a:noFill/>
            <a:ln>
              <a:noFill/>
            </a:ln>
          </p:spPr>
          <p:txBody>
            <a:bodyPr wrap="square" rtlCol="0">
              <a:spAutoFit/>
            </a:bodyPr>
            <a:lstStyle/>
            <a:p>
              <a:r>
                <a:rPr lang="fr-CA" sz="8000" b="1" dirty="0">
                  <a:solidFill>
                    <a:schemeClr val="bg1"/>
                  </a:solidFill>
                  <a:latin typeface="Arial" panose="020B0604020202020204" pitchFamily="34" charset="0"/>
                  <a:cs typeface="Arial" panose="020B0604020202020204" pitchFamily="34" charset="0"/>
                </a:rPr>
                <a:t>02</a:t>
              </a:r>
            </a:p>
          </p:txBody>
        </p:sp>
        <p:grpSp>
          <p:nvGrpSpPr>
            <p:cNvPr id="13" name="Groupe 12">
              <a:extLst>
                <a:ext uri="{FF2B5EF4-FFF2-40B4-BE49-F238E27FC236}">
                  <a16:creationId xmlns:a16="http://schemas.microsoft.com/office/drawing/2014/main" id="{B8F02696-2D53-4195-AEAD-F2B3437E186F}"/>
                </a:ext>
              </a:extLst>
            </p:cNvPr>
            <p:cNvGrpSpPr/>
            <p:nvPr/>
          </p:nvGrpSpPr>
          <p:grpSpPr>
            <a:xfrm>
              <a:off x="4121833" y="3329396"/>
              <a:ext cx="1772530" cy="1768867"/>
              <a:chOff x="6414867" y="3225163"/>
              <a:chExt cx="1772530" cy="1768867"/>
            </a:xfrm>
          </p:grpSpPr>
          <p:sp>
            <p:nvSpPr>
              <p:cNvPr id="10" name="Ellipse 9">
                <a:extLst>
                  <a:ext uri="{FF2B5EF4-FFF2-40B4-BE49-F238E27FC236}">
                    <a16:creationId xmlns:a16="http://schemas.microsoft.com/office/drawing/2014/main" id="{A9AF3039-5192-4619-8C54-AFD4438BCEEA}"/>
                  </a:ext>
                </a:extLst>
              </p:cNvPr>
              <p:cNvSpPr/>
              <p:nvPr/>
            </p:nvSpPr>
            <p:spPr>
              <a:xfrm>
                <a:off x="6414868" y="3319975"/>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Ellipse 10">
                <a:extLst>
                  <a:ext uri="{FF2B5EF4-FFF2-40B4-BE49-F238E27FC236}">
                    <a16:creationId xmlns:a16="http://schemas.microsoft.com/office/drawing/2014/main" id="{89678EB1-3C96-4E93-A52A-21128B4B5797}"/>
                  </a:ext>
                </a:extLst>
              </p:cNvPr>
              <p:cNvSpPr/>
              <p:nvPr/>
            </p:nvSpPr>
            <p:spPr>
              <a:xfrm>
                <a:off x="6513342" y="3288515"/>
                <a:ext cx="1674055" cy="167405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llipse 11">
                <a:extLst>
                  <a:ext uri="{FF2B5EF4-FFF2-40B4-BE49-F238E27FC236}">
                    <a16:creationId xmlns:a16="http://schemas.microsoft.com/office/drawing/2014/main" id="{53EF5A90-1B84-4E2B-B44F-82BCE2AF2D8E}"/>
                  </a:ext>
                </a:extLst>
              </p:cNvPr>
              <p:cNvSpPr/>
              <p:nvPr/>
            </p:nvSpPr>
            <p:spPr>
              <a:xfrm>
                <a:off x="6414867" y="3225163"/>
                <a:ext cx="1674055" cy="167405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sp>
        <p:nvSpPr>
          <p:cNvPr id="25" name="ZoneTexte 24">
            <a:extLst>
              <a:ext uri="{FF2B5EF4-FFF2-40B4-BE49-F238E27FC236}">
                <a16:creationId xmlns:a16="http://schemas.microsoft.com/office/drawing/2014/main" id="{A5F8F189-E3CB-45B3-84A9-A5BE91BDEA1C}"/>
              </a:ext>
            </a:extLst>
          </p:cNvPr>
          <p:cNvSpPr txBox="1"/>
          <p:nvPr>
            <p:custDataLst>
              <p:tags r:id="rId3"/>
            </p:custDataLst>
          </p:nvPr>
        </p:nvSpPr>
        <p:spPr>
          <a:xfrm>
            <a:off x="316913" y="3121889"/>
            <a:ext cx="2096086" cy="2308324"/>
          </a:xfrm>
          <a:prstGeom prst="rect">
            <a:avLst/>
          </a:prstGeom>
          <a:noFill/>
        </p:spPr>
        <p:txBody>
          <a:bodyPr wrap="square" rtlCol="0">
            <a:spAutoFit/>
          </a:bodyPr>
          <a:lstStyle/>
          <a:p>
            <a:r>
              <a:rPr lang="fr-CA" sz="1600" dirty="0">
                <a:solidFill>
                  <a:schemeClr val="bg1"/>
                </a:solidFill>
                <a:latin typeface="Arial" panose="020B0604020202020204" pitchFamily="34" charset="0"/>
                <a:cs typeface="Arial" panose="020B0604020202020204" pitchFamily="34" charset="0"/>
              </a:rPr>
              <a:t>Projet de règlement modifiant le plan d’urbanisme</a:t>
            </a:r>
          </a:p>
          <a:p>
            <a:r>
              <a:rPr lang="fr-CA" sz="1600" dirty="0">
                <a:solidFill>
                  <a:schemeClr val="bg1"/>
                </a:solidFill>
                <a:latin typeface="Arial" panose="020B0604020202020204" pitchFamily="34" charset="0"/>
                <a:cs typeface="Arial" panose="020B0604020202020204" pitchFamily="34" charset="0"/>
              </a:rPr>
              <a:t> </a:t>
            </a:r>
          </a:p>
          <a:p>
            <a:endParaRPr lang="fr-CA" sz="1600" b="1" dirty="0">
              <a:solidFill>
                <a:schemeClr val="bg1"/>
              </a:solidFill>
              <a:latin typeface="Arial" panose="020B0604020202020204" pitchFamily="34" charset="0"/>
              <a:cs typeface="Arial" panose="020B0604020202020204" pitchFamily="34" charset="0"/>
            </a:endParaRPr>
          </a:p>
          <a:p>
            <a:endParaRPr lang="fr-CA" sz="1600" b="1" dirty="0">
              <a:solidFill>
                <a:schemeClr val="bg1"/>
              </a:solidFill>
              <a:latin typeface="Arial" panose="020B0604020202020204" pitchFamily="34" charset="0"/>
              <a:cs typeface="Arial" panose="020B0604020202020204" pitchFamily="34" charset="0"/>
            </a:endParaRPr>
          </a:p>
          <a:p>
            <a:r>
              <a:rPr lang="fr-CA" sz="1600" b="1" dirty="0">
                <a:solidFill>
                  <a:schemeClr val="bg1"/>
                </a:solidFill>
                <a:latin typeface="Arial" panose="020B0604020202020204" pitchFamily="34" charset="0"/>
                <a:cs typeface="Arial" panose="020B0604020202020204" pitchFamily="34" charset="0"/>
              </a:rPr>
              <a:t>Modifications en concordance au schéma de la MRC</a:t>
            </a:r>
          </a:p>
        </p:txBody>
      </p:sp>
      <p:sp>
        <p:nvSpPr>
          <p:cNvPr id="26" name="Flèche : droite rayée 25">
            <a:extLst>
              <a:ext uri="{FF2B5EF4-FFF2-40B4-BE49-F238E27FC236}">
                <a16:creationId xmlns:a16="http://schemas.microsoft.com/office/drawing/2014/main" id="{58809DE6-452A-44F0-8102-159E2BC1FF3D}"/>
              </a:ext>
            </a:extLst>
          </p:cNvPr>
          <p:cNvSpPr/>
          <p:nvPr>
            <p:custDataLst>
              <p:tags r:id="rId4"/>
            </p:custDataLst>
          </p:nvPr>
        </p:nvSpPr>
        <p:spPr>
          <a:xfrm rot="5400000">
            <a:off x="945435" y="4062923"/>
            <a:ext cx="519583" cy="393700"/>
          </a:xfrm>
          <a:prstGeom prst="stripedRightArrow">
            <a:avLst/>
          </a:prstGeom>
          <a:noFill/>
          <a:ln w="63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ZoneTexte 1">
            <a:extLst>
              <a:ext uri="{FF2B5EF4-FFF2-40B4-BE49-F238E27FC236}">
                <a16:creationId xmlns:a16="http://schemas.microsoft.com/office/drawing/2014/main" id="{EFC8D423-23FF-4FF4-E475-B049355A8E73}"/>
              </a:ext>
            </a:extLst>
          </p:cNvPr>
          <p:cNvSpPr txBox="1"/>
          <p:nvPr>
            <p:custDataLst>
              <p:tags r:id="rId5"/>
            </p:custDataLst>
          </p:nvPr>
        </p:nvSpPr>
        <p:spPr>
          <a:xfrm>
            <a:off x="3122231" y="808544"/>
            <a:ext cx="8445443" cy="3123932"/>
          </a:xfrm>
          <a:prstGeom prst="rect">
            <a:avLst/>
          </a:prstGeom>
          <a:noFill/>
        </p:spPr>
        <p:txBody>
          <a:bodyPr wrap="square" rtlCol="0">
            <a:spAutoFit/>
          </a:bodyPr>
          <a:lstStyle/>
          <a:p>
            <a:pPr>
              <a:spcAft>
                <a:spcPts val="600"/>
              </a:spcAft>
            </a:pPr>
            <a:r>
              <a:rPr lang="fr-CA" b="1" dirty="0">
                <a:solidFill>
                  <a:srgbClr val="0098DA"/>
                </a:solidFill>
                <a:latin typeface="Arial" panose="020B0604020202020204" pitchFamily="34" charset="0"/>
                <a:cs typeface="Arial" panose="020B0604020202020204" pitchFamily="34" charset="0"/>
              </a:rPr>
              <a:t>ÉROSION CÔTIÈRE</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Explication du contexte entourant les modifications au cadre normatif sur l’érosion côtière (Ministère sécurité publique, cartographie UQAR)</a:t>
            </a:r>
          </a:p>
          <a:p>
            <a:pPr>
              <a:spcAft>
                <a:spcPts val="600"/>
              </a:spcAft>
            </a:pPr>
            <a:endParaRPr lang="fr-CA" dirty="0">
              <a:latin typeface="Arial" panose="020B0604020202020204" pitchFamily="34" charset="0"/>
              <a:cs typeface="Arial" panose="020B0604020202020204" pitchFamily="34" charset="0"/>
            </a:endParaRPr>
          </a:p>
          <a:p>
            <a:pPr marL="285750"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Ajouts de moyens de mise en œuvre </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Itinéraire d’évacuation potentiel en cas d’aléas</a:t>
            </a:r>
          </a:p>
          <a:p>
            <a:pPr marL="742950" lvl="1" indent="-285750">
              <a:spcAft>
                <a:spcPts val="600"/>
              </a:spcAft>
              <a:buFont typeface="Arial" panose="020B0604020202020204" pitchFamily="34" charset="0"/>
              <a:buChar char="•"/>
            </a:pPr>
            <a:r>
              <a:rPr lang="fr-CA" dirty="0">
                <a:latin typeface="Arial" panose="020B0604020202020204" pitchFamily="34" charset="0"/>
                <a:cs typeface="Arial" panose="020B0604020202020204" pitchFamily="34" charset="0"/>
              </a:rPr>
              <a:t>Sensibilisation citoyenne aux risques</a:t>
            </a:r>
          </a:p>
          <a:p>
            <a:pPr marL="285750" indent="-285750">
              <a:spcAft>
                <a:spcPts val="600"/>
              </a:spcAft>
              <a:buFont typeface="Arial" panose="020B0604020202020204" pitchFamily="34" charset="0"/>
              <a:buChar char="•"/>
            </a:pPr>
            <a:endParaRPr lang="fr-CA"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142133EA-983B-12FA-4B2B-CD81526D358C}"/>
              </a:ext>
            </a:extLst>
          </p:cNvPr>
          <p:cNvPicPr>
            <a:picLocks noChangeAspect="1"/>
          </p:cNvPicPr>
          <p:nvPr>
            <p:custDataLst>
              <p:tags r:id="rId6"/>
            </p:custDataLst>
          </p:nvPr>
        </p:nvPicPr>
        <p:blipFill rotWithShape="1">
          <a:blip r:embed="rId8" cstate="screen">
            <a:extLst>
              <a:ext uri="{28A0092B-C50C-407E-A947-70E740481C1C}">
                <a14:useLocalDpi xmlns:a14="http://schemas.microsoft.com/office/drawing/2010/main"/>
              </a:ext>
            </a:extLst>
          </a:blip>
          <a:srcRect/>
          <a:stretch/>
        </p:blipFill>
        <p:spPr>
          <a:xfrm>
            <a:off x="8830513" y="3429000"/>
            <a:ext cx="3044574" cy="3044574"/>
          </a:xfrm>
          <a:prstGeom prst="ellipse">
            <a:avLst/>
          </a:prstGeom>
        </p:spPr>
      </p:pic>
    </p:spTree>
    <p:extLst>
      <p:ext uri="{BB962C8B-B14F-4D97-AF65-F5344CB8AC3E}">
        <p14:creationId xmlns:p14="http://schemas.microsoft.com/office/powerpoint/2010/main" val="20638052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00.xml><?xml version="1.0" encoding="utf-8"?>
<p:tagLst xmlns:a="http://schemas.openxmlformats.org/drawingml/2006/main" xmlns:r="http://schemas.openxmlformats.org/officeDocument/2006/relationships" xmlns:p="http://schemas.openxmlformats.org/presentationml/2006/main">
  <p:tag name="NUM" val="5"/>
</p:tagLst>
</file>

<file path=ppt/tags/tag101.xml><?xml version="1.0" encoding="utf-8"?>
<p:tagLst xmlns:a="http://schemas.openxmlformats.org/drawingml/2006/main" xmlns:r="http://schemas.openxmlformats.org/officeDocument/2006/relationships" xmlns:p="http://schemas.openxmlformats.org/presentationml/2006/main">
  <p:tag name="NUM" val="6"/>
</p:tagLst>
</file>

<file path=ppt/tags/tag102.xml><?xml version="1.0" encoding="utf-8"?>
<p:tagLst xmlns:a="http://schemas.openxmlformats.org/drawingml/2006/main" xmlns:r="http://schemas.openxmlformats.org/officeDocument/2006/relationships" xmlns:p="http://schemas.openxmlformats.org/presentationml/2006/main">
  <p:tag name="NUM" val="7"/>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3"/>
</p:tagLst>
</file>

<file path=ppt/tags/tag106.xml><?xml version="1.0" encoding="utf-8"?>
<p:tagLst xmlns:a="http://schemas.openxmlformats.org/drawingml/2006/main" xmlns:r="http://schemas.openxmlformats.org/officeDocument/2006/relationships" xmlns:p="http://schemas.openxmlformats.org/presentationml/2006/main">
  <p:tag name="NUM" val="4"/>
</p:tagLst>
</file>

<file path=ppt/tags/tag107.xml><?xml version="1.0" encoding="utf-8"?>
<p:tagLst xmlns:a="http://schemas.openxmlformats.org/drawingml/2006/main" xmlns:r="http://schemas.openxmlformats.org/officeDocument/2006/relationships" xmlns:p="http://schemas.openxmlformats.org/presentationml/2006/main">
  <p:tag name="NUM" val="5"/>
</p:tagLst>
</file>

<file path=ppt/tags/tag108.xml><?xml version="1.0" encoding="utf-8"?>
<p:tagLst xmlns:a="http://schemas.openxmlformats.org/drawingml/2006/main" xmlns:r="http://schemas.openxmlformats.org/officeDocument/2006/relationships" xmlns:p="http://schemas.openxmlformats.org/presentationml/2006/main">
  <p:tag name="NUM" val="6"/>
</p:tagLst>
</file>

<file path=ppt/tags/tag109.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10.xml><?xml version="1.0" encoding="utf-8"?>
<p:tagLst xmlns:a="http://schemas.openxmlformats.org/drawingml/2006/main" xmlns:r="http://schemas.openxmlformats.org/officeDocument/2006/relationships" xmlns:p="http://schemas.openxmlformats.org/presentationml/2006/main">
  <p:tag name="NUM" val="8"/>
</p:tagLst>
</file>

<file path=ppt/tags/tag111.xml><?xml version="1.0" encoding="utf-8"?>
<p:tagLst xmlns:a="http://schemas.openxmlformats.org/drawingml/2006/main" xmlns:r="http://schemas.openxmlformats.org/officeDocument/2006/relationships" xmlns:p="http://schemas.openxmlformats.org/presentationml/2006/main">
  <p:tag name="NUM" val="9"/>
</p:tagLst>
</file>

<file path=ppt/tags/tag112.xml><?xml version="1.0" encoding="utf-8"?>
<p:tagLst xmlns:a="http://schemas.openxmlformats.org/drawingml/2006/main" xmlns:r="http://schemas.openxmlformats.org/officeDocument/2006/relationships" xmlns:p="http://schemas.openxmlformats.org/presentationml/2006/main">
  <p:tag name="NUM" val="1"/>
</p:tagLst>
</file>

<file path=ppt/tags/tag113.xml><?xml version="1.0" encoding="utf-8"?>
<p:tagLst xmlns:a="http://schemas.openxmlformats.org/drawingml/2006/main" xmlns:r="http://schemas.openxmlformats.org/officeDocument/2006/relationships" xmlns:p="http://schemas.openxmlformats.org/presentationml/2006/main">
  <p:tag name="NUM" val="2"/>
</p:tagLst>
</file>

<file path=ppt/tags/tag114.xml><?xml version="1.0" encoding="utf-8"?>
<p:tagLst xmlns:a="http://schemas.openxmlformats.org/drawingml/2006/main" xmlns:r="http://schemas.openxmlformats.org/officeDocument/2006/relationships" xmlns:p="http://schemas.openxmlformats.org/presentationml/2006/main">
  <p:tag name="NUM" val="3"/>
</p:tagLst>
</file>

<file path=ppt/tags/tag115.xml><?xml version="1.0" encoding="utf-8"?>
<p:tagLst xmlns:a="http://schemas.openxmlformats.org/drawingml/2006/main" xmlns:r="http://schemas.openxmlformats.org/officeDocument/2006/relationships" xmlns:p="http://schemas.openxmlformats.org/presentationml/2006/main">
  <p:tag name="NUM" val="4"/>
</p:tagLst>
</file>

<file path=ppt/tags/tag116.xml><?xml version="1.0" encoding="utf-8"?>
<p:tagLst xmlns:a="http://schemas.openxmlformats.org/drawingml/2006/main" xmlns:r="http://schemas.openxmlformats.org/officeDocument/2006/relationships" xmlns:p="http://schemas.openxmlformats.org/presentationml/2006/main">
  <p:tag name="NUM" val="5"/>
</p:tagLst>
</file>

<file path=ppt/tags/tag117.xml><?xml version="1.0" encoding="utf-8"?>
<p:tagLst xmlns:a="http://schemas.openxmlformats.org/drawingml/2006/main" xmlns:r="http://schemas.openxmlformats.org/officeDocument/2006/relationships" xmlns:p="http://schemas.openxmlformats.org/presentationml/2006/main">
  <p:tag name="NUM" val="6"/>
</p:tagLst>
</file>

<file path=ppt/tags/tag118.xml><?xml version="1.0" encoding="utf-8"?>
<p:tagLst xmlns:a="http://schemas.openxmlformats.org/drawingml/2006/main" xmlns:r="http://schemas.openxmlformats.org/officeDocument/2006/relationships" xmlns:p="http://schemas.openxmlformats.org/presentationml/2006/main">
  <p:tag name="NUM" val="7"/>
</p:tagLst>
</file>

<file path=ppt/tags/tag119.xml><?xml version="1.0" encoding="utf-8"?>
<p:tagLst xmlns:a="http://schemas.openxmlformats.org/drawingml/2006/main" xmlns:r="http://schemas.openxmlformats.org/officeDocument/2006/relationships" xmlns:p="http://schemas.openxmlformats.org/presentationml/2006/main">
  <p:tag name="NUM" val="8"/>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20.xml><?xml version="1.0" encoding="utf-8"?>
<p:tagLst xmlns:a="http://schemas.openxmlformats.org/drawingml/2006/main" xmlns:r="http://schemas.openxmlformats.org/officeDocument/2006/relationships" xmlns:p="http://schemas.openxmlformats.org/presentationml/2006/main">
  <p:tag name="NUM" val="9"/>
</p:tagLst>
</file>

<file path=ppt/tags/tag121.xml><?xml version="1.0" encoding="utf-8"?>
<p:tagLst xmlns:a="http://schemas.openxmlformats.org/drawingml/2006/main" xmlns:r="http://schemas.openxmlformats.org/officeDocument/2006/relationships" xmlns:p="http://schemas.openxmlformats.org/presentationml/2006/main">
  <p:tag name="NUM" val="10"/>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8"/>
</p:tagLst>
</file>

<file path=ppt/tags/tag13.xml><?xml version="1.0" encoding="utf-8"?>
<p:tagLst xmlns:a="http://schemas.openxmlformats.org/drawingml/2006/main" xmlns:r="http://schemas.openxmlformats.org/officeDocument/2006/relationships" xmlns:p="http://schemas.openxmlformats.org/presentationml/2006/main">
  <p:tag name="NUM" val="7"/>
</p:tagLst>
</file>

<file path=ppt/tags/tag130.xml><?xml version="1.0" encoding="utf-8"?>
<p:tagLst xmlns:a="http://schemas.openxmlformats.org/drawingml/2006/main" xmlns:r="http://schemas.openxmlformats.org/officeDocument/2006/relationships" xmlns:p="http://schemas.openxmlformats.org/presentationml/2006/main">
  <p:tag name="NUM" val="9"/>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3"/>
</p:tagLst>
</file>

<file path=ppt/tags/tag138.xml><?xml version="1.0" encoding="utf-8"?>
<p:tagLst xmlns:a="http://schemas.openxmlformats.org/drawingml/2006/main" xmlns:r="http://schemas.openxmlformats.org/officeDocument/2006/relationships" xmlns:p="http://schemas.openxmlformats.org/presentationml/2006/main">
  <p:tag name="NUM" val="4"/>
</p:tagLst>
</file>

<file path=ppt/tags/tag139.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6"/>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4"/>
</p:tagLst>
</file>

<file path=ppt/tags/tag145.xml><?xml version="1.0" encoding="utf-8"?>
<p:tagLst xmlns:a="http://schemas.openxmlformats.org/drawingml/2006/main" xmlns:r="http://schemas.openxmlformats.org/officeDocument/2006/relationships" xmlns:p="http://schemas.openxmlformats.org/presentationml/2006/main">
  <p:tag name="NUM" val="5"/>
</p:tagLst>
</file>

<file path=ppt/tags/tag146.xml><?xml version="1.0" encoding="utf-8"?>
<p:tagLst xmlns:a="http://schemas.openxmlformats.org/drawingml/2006/main" xmlns:r="http://schemas.openxmlformats.org/officeDocument/2006/relationships" xmlns:p="http://schemas.openxmlformats.org/presentationml/2006/main">
  <p:tag name="NUM" val="6"/>
</p:tagLst>
</file>

<file path=ppt/tags/tag147.xml><?xml version="1.0" encoding="utf-8"?>
<p:tagLst xmlns:a="http://schemas.openxmlformats.org/drawingml/2006/main" xmlns:r="http://schemas.openxmlformats.org/officeDocument/2006/relationships" xmlns:p="http://schemas.openxmlformats.org/presentationml/2006/main">
  <p:tag name="NUM" val="7"/>
</p:tagLst>
</file>

<file path=ppt/tags/tag148.xml><?xml version="1.0" encoding="utf-8"?>
<p:tagLst xmlns:a="http://schemas.openxmlformats.org/drawingml/2006/main" xmlns:r="http://schemas.openxmlformats.org/officeDocument/2006/relationships" xmlns:p="http://schemas.openxmlformats.org/presentationml/2006/main">
  <p:tag name="NUM" val="1"/>
</p:tagLst>
</file>

<file path=ppt/tags/tag149.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3"/>
</p:tagLst>
</file>

<file path=ppt/tags/tag151.xml><?xml version="1.0" encoding="utf-8"?>
<p:tagLst xmlns:a="http://schemas.openxmlformats.org/drawingml/2006/main" xmlns:r="http://schemas.openxmlformats.org/officeDocument/2006/relationships" xmlns:p="http://schemas.openxmlformats.org/presentationml/2006/main">
  <p:tag name="NUM" val="4"/>
</p:tagLst>
</file>

<file path=ppt/tags/tag152.xml><?xml version="1.0" encoding="utf-8"?>
<p:tagLst xmlns:a="http://schemas.openxmlformats.org/drawingml/2006/main" xmlns:r="http://schemas.openxmlformats.org/officeDocument/2006/relationships" xmlns:p="http://schemas.openxmlformats.org/presentationml/2006/main">
  <p:tag name="NUM" val="5"/>
</p:tagLst>
</file>

<file path=ppt/tags/tag153.xml><?xml version="1.0" encoding="utf-8"?>
<p:tagLst xmlns:a="http://schemas.openxmlformats.org/drawingml/2006/main" xmlns:r="http://schemas.openxmlformats.org/officeDocument/2006/relationships" xmlns:p="http://schemas.openxmlformats.org/presentationml/2006/main">
  <p:tag name="NUM" val="6"/>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4"/>
</p:tagLst>
</file>

<file path=ppt/tags/tag168.xml><?xml version="1.0" encoding="utf-8"?>
<p:tagLst xmlns:a="http://schemas.openxmlformats.org/drawingml/2006/main" xmlns:r="http://schemas.openxmlformats.org/officeDocument/2006/relationships" xmlns:p="http://schemas.openxmlformats.org/presentationml/2006/main">
  <p:tag name="NUM" val="5"/>
</p:tagLst>
</file>

<file path=ppt/tags/tag169.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7"/>
</p:tagLst>
</file>

<file path=ppt/tags/tag171.xml><?xml version="1.0" encoding="utf-8"?>
<p:tagLst xmlns:a="http://schemas.openxmlformats.org/drawingml/2006/main" xmlns:r="http://schemas.openxmlformats.org/officeDocument/2006/relationships" xmlns:p="http://schemas.openxmlformats.org/presentationml/2006/main">
  <p:tag name="NUM" val="1"/>
</p:tagLst>
</file>

<file path=ppt/tags/tag172.xml><?xml version="1.0" encoding="utf-8"?>
<p:tagLst xmlns:a="http://schemas.openxmlformats.org/drawingml/2006/main" xmlns:r="http://schemas.openxmlformats.org/officeDocument/2006/relationships" xmlns:p="http://schemas.openxmlformats.org/presentationml/2006/main">
  <p:tag name="NUM" val="2"/>
</p:tagLst>
</file>

<file path=ppt/tags/tag173.xml><?xml version="1.0" encoding="utf-8"?>
<p:tagLst xmlns:a="http://schemas.openxmlformats.org/drawingml/2006/main" xmlns:r="http://schemas.openxmlformats.org/officeDocument/2006/relationships" xmlns:p="http://schemas.openxmlformats.org/presentationml/2006/main">
  <p:tag name="NUM" val="3"/>
</p:tagLst>
</file>

<file path=ppt/tags/tag174.xml><?xml version="1.0" encoding="utf-8"?>
<p:tagLst xmlns:a="http://schemas.openxmlformats.org/drawingml/2006/main" xmlns:r="http://schemas.openxmlformats.org/officeDocument/2006/relationships" xmlns:p="http://schemas.openxmlformats.org/presentationml/2006/main">
  <p:tag name="NUM" val="4"/>
</p:tagLst>
</file>

<file path=ppt/tags/tag175.xml><?xml version="1.0" encoding="utf-8"?>
<p:tagLst xmlns:a="http://schemas.openxmlformats.org/drawingml/2006/main" xmlns:r="http://schemas.openxmlformats.org/officeDocument/2006/relationships" xmlns:p="http://schemas.openxmlformats.org/presentationml/2006/main">
  <p:tag name="NUM" val="5"/>
</p:tagLst>
</file>

<file path=ppt/tags/tag176.xml><?xml version="1.0" encoding="utf-8"?>
<p:tagLst xmlns:a="http://schemas.openxmlformats.org/drawingml/2006/main" xmlns:r="http://schemas.openxmlformats.org/officeDocument/2006/relationships" xmlns:p="http://schemas.openxmlformats.org/presentationml/2006/main">
  <p:tag name="NUM" val="6"/>
</p:tagLst>
</file>

<file path=ppt/tags/tag177.xml><?xml version="1.0" encoding="utf-8"?>
<p:tagLst xmlns:a="http://schemas.openxmlformats.org/drawingml/2006/main" xmlns:r="http://schemas.openxmlformats.org/officeDocument/2006/relationships" xmlns:p="http://schemas.openxmlformats.org/presentationml/2006/main">
  <p:tag name="NUM" val="7"/>
</p:tagLst>
</file>

<file path=ppt/tags/tag178.xml><?xml version="1.0" encoding="utf-8"?>
<p:tagLst xmlns:a="http://schemas.openxmlformats.org/drawingml/2006/main" xmlns:r="http://schemas.openxmlformats.org/officeDocument/2006/relationships" xmlns:p="http://schemas.openxmlformats.org/presentationml/2006/main">
  <p:tag name="NUM" val="8"/>
</p:tagLst>
</file>

<file path=ppt/tags/tag179.xml><?xml version="1.0" encoding="utf-8"?>
<p:tagLst xmlns:a="http://schemas.openxmlformats.org/drawingml/2006/main" xmlns:r="http://schemas.openxmlformats.org/officeDocument/2006/relationships" xmlns:p="http://schemas.openxmlformats.org/presentationml/2006/main">
  <p:tag name="NUM" val="9"/>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1"/>
</p:tagLst>
</file>

<file path=ppt/tags/tag187.xml><?xml version="1.0" encoding="utf-8"?>
<p:tagLst xmlns:a="http://schemas.openxmlformats.org/drawingml/2006/main" xmlns:r="http://schemas.openxmlformats.org/officeDocument/2006/relationships" xmlns:p="http://schemas.openxmlformats.org/presentationml/2006/main">
  <p:tag name="NUM" val="2"/>
</p:tagLst>
</file>

<file path=ppt/tags/tag188.xml><?xml version="1.0" encoding="utf-8"?>
<p:tagLst xmlns:a="http://schemas.openxmlformats.org/drawingml/2006/main" xmlns:r="http://schemas.openxmlformats.org/officeDocument/2006/relationships" xmlns:p="http://schemas.openxmlformats.org/presentationml/2006/main">
  <p:tag name="NUM" val="3"/>
</p:tagLst>
</file>

<file path=ppt/tags/tag189.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190.xml><?xml version="1.0" encoding="utf-8"?>
<p:tagLst xmlns:a="http://schemas.openxmlformats.org/drawingml/2006/main" xmlns:r="http://schemas.openxmlformats.org/officeDocument/2006/relationships" xmlns:p="http://schemas.openxmlformats.org/presentationml/2006/main">
  <p:tag name="NUM" val="2"/>
</p:tagLst>
</file>

<file path=ppt/tags/tag191.xml><?xml version="1.0" encoding="utf-8"?>
<p:tagLst xmlns:a="http://schemas.openxmlformats.org/drawingml/2006/main" xmlns:r="http://schemas.openxmlformats.org/officeDocument/2006/relationships" xmlns:p="http://schemas.openxmlformats.org/presentationml/2006/main">
  <p:tag name="NUM" val="3"/>
</p:tagLst>
</file>

<file path=ppt/tags/tag192.xml><?xml version="1.0" encoding="utf-8"?>
<p:tagLst xmlns:a="http://schemas.openxmlformats.org/drawingml/2006/main" xmlns:r="http://schemas.openxmlformats.org/officeDocument/2006/relationships" xmlns:p="http://schemas.openxmlformats.org/presentationml/2006/main">
  <p:tag name="NUM" val="4"/>
</p:tagLst>
</file>

<file path=ppt/tags/tag193.xml><?xml version="1.0" encoding="utf-8"?>
<p:tagLst xmlns:a="http://schemas.openxmlformats.org/drawingml/2006/main" xmlns:r="http://schemas.openxmlformats.org/officeDocument/2006/relationships" xmlns:p="http://schemas.openxmlformats.org/presentationml/2006/main">
  <p:tag name="NUM" val="5"/>
</p:tagLst>
</file>

<file path=ppt/tags/tag194.xml><?xml version="1.0" encoding="utf-8"?>
<p:tagLst xmlns:a="http://schemas.openxmlformats.org/drawingml/2006/main" xmlns:r="http://schemas.openxmlformats.org/officeDocument/2006/relationships" xmlns:p="http://schemas.openxmlformats.org/presentationml/2006/main">
  <p:tag name="NUM" val="6"/>
</p:tagLst>
</file>

<file path=ppt/tags/tag195.xml><?xml version="1.0" encoding="utf-8"?>
<p:tagLst xmlns:a="http://schemas.openxmlformats.org/drawingml/2006/main" xmlns:r="http://schemas.openxmlformats.org/officeDocument/2006/relationships" xmlns:p="http://schemas.openxmlformats.org/presentationml/2006/main">
  <p:tag name="NUM" val="7"/>
</p:tagLst>
</file>

<file path=ppt/tags/tag196.xml><?xml version="1.0" encoding="utf-8"?>
<p:tagLst xmlns:a="http://schemas.openxmlformats.org/drawingml/2006/main" xmlns:r="http://schemas.openxmlformats.org/officeDocument/2006/relationships" xmlns:p="http://schemas.openxmlformats.org/presentationml/2006/main">
  <p:tag name="NUM" val="8"/>
</p:tagLst>
</file>

<file path=ppt/tags/tag197.xml><?xml version="1.0" encoding="utf-8"?>
<p:tagLst xmlns:a="http://schemas.openxmlformats.org/drawingml/2006/main" xmlns:r="http://schemas.openxmlformats.org/officeDocument/2006/relationships" xmlns:p="http://schemas.openxmlformats.org/presentationml/2006/main">
  <p:tag name="NUM" val="9"/>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1"/>
</p:tagLst>
</file>

<file path=ppt/tags/tag202.xml><?xml version="1.0" encoding="utf-8"?>
<p:tagLst xmlns:a="http://schemas.openxmlformats.org/drawingml/2006/main" xmlns:r="http://schemas.openxmlformats.org/officeDocument/2006/relationships" xmlns:p="http://schemas.openxmlformats.org/presentationml/2006/main">
  <p:tag name="NUM" val="2"/>
</p:tagLst>
</file>

<file path=ppt/tags/tag203.xml><?xml version="1.0" encoding="utf-8"?>
<p:tagLst xmlns:a="http://schemas.openxmlformats.org/drawingml/2006/main" xmlns:r="http://schemas.openxmlformats.org/officeDocument/2006/relationships" xmlns:p="http://schemas.openxmlformats.org/presentationml/2006/main">
  <p:tag name="NUM" val="3"/>
</p:tagLst>
</file>

<file path=ppt/tags/tag204.xml><?xml version="1.0" encoding="utf-8"?>
<p:tagLst xmlns:a="http://schemas.openxmlformats.org/drawingml/2006/main" xmlns:r="http://schemas.openxmlformats.org/officeDocument/2006/relationships" xmlns:p="http://schemas.openxmlformats.org/presentationml/2006/main">
  <p:tag name="NUM" val="4"/>
</p:tagLst>
</file>

<file path=ppt/tags/tag205.xml><?xml version="1.0" encoding="utf-8"?>
<p:tagLst xmlns:a="http://schemas.openxmlformats.org/drawingml/2006/main" xmlns:r="http://schemas.openxmlformats.org/officeDocument/2006/relationships" xmlns:p="http://schemas.openxmlformats.org/presentationml/2006/main">
  <p:tag name="NUM" val="5"/>
</p:tagLst>
</file>

<file path=ppt/tags/tag206.xml><?xml version="1.0" encoding="utf-8"?>
<p:tagLst xmlns:a="http://schemas.openxmlformats.org/drawingml/2006/main" xmlns:r="http://schemas.openxmlformats.org/officeDocument/2006/relationships" xmlns:p="http://schemas.openxmlformats.org/presentationml/2006/main">
  <p:tag name="NUM" val="6"/>
</p:tagLst>
</file>

<file path=ppt/tags/tag207.xml><?xml version="1.0" encoding="utf-8"?>
<p:tagLst xmlns:a="http://schemas.openxmlformats.org/drawingml/2006/main" xmlns:r="http://schemas.openxmlformats.org/officeDocument/2006/relationships" xmlns:p="http://schemas.openxmlformats.org/presentationml/2006/main">
  <p:tag name="NUM" val="7"/>
</p:tagLst>
</file>

<file path=ppt/tags/tag208.xml><?xml version="1.0" encoding="utf-8"?>
<p:tagLst xmlns:a="http://schemas.openxmlformats.org/drawingml/2006/main" xmlns:r="http://schemas.openxmlformats.org/officeDocument/2006/relationships" xmlns:p="http://schemas.openxmlformats.org/presentationml/2006/main">
  <p:tag name="NUM" val="8"/>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4"/>
</p:tagLst>
</file>

<file path=ppt/tags/tag213.xml><?xml version="1.0" encoding="utf-8"?>
<p:tagLst xmlns:a="http://schemas.openxmlformats.org/drawingml/2006/main" xmlns:r="http://schemas.openxmlformats.org/officeDocument/2006/relationships" xmlns:p="http://schemas.openxmlformats.org/presentationml/2006/main">
  <p:tag name="NUM" val="1"/>
</p:tagLst>
</file>

<file path=ppt/tags/tag214.xml><?xml version="1.0" encoding="utf-8"?>
<p:tagLst xmlns:a="http://schemas.openxmlformats.org/drawingml/2006/main" xmlns:r="http://schemas.openxmlformats.org/officeDocument/2006/relationships" xmlns:p="http://schemas.openxmlformats.org/presentationml/2006/main">
  <p:tag name="NUM" val="2"/>
</p:tagLst>
</file>

<file path=ppt/tags/tag215.xml><?xml version="1.0" encoding="utf-8"?>
<p:tagLst xmlns:a="http://schemas.openxmlformats.org/drawingml/2006/main" xmlns:r="http://schemas.openxmlformats.org/officeDocument/2006/relationships" xmlns:p="http://schemas.openxmlformats.org/presentationml/2006/main">
  <p:tag name="NUM" val="3"/>
</p:tagLst>
</file>

<file path=ppt/tags/tag216.xml><?xml version="1.0" encoding="utf-8"?>
<p:tagLst xmlns:a="http://schemas.openxmlformats.org/drawingml/2006/main" xmlns:r="http://schemas.openxmlformats.org/officeDocument/2006/relationships" xmlns:p="http://schemas.openxmlformats.org/presentationml/2006/main">
  <p:tag name="NUM" val="4"/>
</p:tagLst>
</file>

<file path=ppt/tags/tag217.xml><?xml version="1.0" encoding="utf-8"?>
<p:tagLst xmlns:a="http://schemas.openxmlformats.org/drawingml/2006/main" xmlns:r="http://schemas.openxmlformats.org/officeDocument/2006/relationships" xmlns:p="http://schemas.openxmlformats.org/presentationml/2006/main">
  <p:tag name="NUM" val="5"/>
</p:tagLst>
</file>

<file path=ppt/tags/tag218.xml><?xml version="1.0" encoding="utf-8"?>
<p:tagLst xmlns:a="http://schemas.openxmlformats.org/drawingml/2006/main" xmlns:r="http://schemas.openxmlformats.org/officeDocument/2006/relationships" xmlns:p="http://schemas.openxmlformats.org/presentationml/2006/main">
  <p:tag name="NUM" val="6"/>
</p:tagLst>
</file>

<file path=ppt/tags/tag219.xml><?xml version="1.0" encoding="utf-8"?>
<p:tagLst xmlns:a="http://schemas.openxmlformats.org/drawingml/2006/main" xmlns:r="http://schemas.openxmlformats.org/officeDocument/2006/relationships" xmlns:p="http://schemas.openxmlformats.org/presentationml/2006/main">
  <p:tag name="NUM" val="7"/>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20.xml><?xml version="1.0" encoding="utf-8"?>
<p:tagLst xmlns:a="http://schemas.openxmlformats.org/drawingml/2006/main" xmlns:r="http://schemas.openxmlformats.org/officeDocument/2006/relationships" xmlns:p="http://schemas.openxmlformats.org/presentationml/2006/main">
  <p:tag name="NUM" val="8"/>
</p:tagLst>
</file>

<file path=ppt/tags/tag221.xml><?xml version="1.0" encoding="utf-8"?>
<p:tagLst xmlns:a="http://schemas.openxmlformats.org/drawingml/2006/main" xmlns:r="http://schemas.openxmlformats.org/officeDocument/2006/relationships" xmlns:p="http://schemas.openxmlformats.org/presentationml/2006/main">
  <p:tag name="NUM" val="1"/>
</p:tagLst>
</file>

<file path=ppt/tags/tag222.xml><?xml version="1.0" encoding="utf-8"?>
<p:tagLst xmlns:a="http://schemas.openxmlformats.org/drawingml/2006/main" xmlns:r="http://schemas.openxmlformats.org/officeDocument/2006/relationships" xmlns:p="http://schemas.openxmlformats.org/presentationml/2006/main">
  <p:tag name="NUM" val="2"/>
</p:tagLst>
</file>

<file path=ppt/tags/tag223.xml><?xml version="1.0" encoding="utf-8"?>
<p:tagLst xmlns:a="http://schemas.openxmlformats.org/drawingml/2006/main" xmlns:r="http://schemas.openxmlformats.org/officeDocument/2006/relationships" xmlns:p="http://schemas.openxmlformats.org/presentationml/2006/main">
  <p:tag name="NUM" val="3"/>
</p:tagLst>
</file>

<file path=ppt/tags/tag224.xml><?xml version="1.0" encoding="utf-8"?>
<p:tagLst xmlns:a="http://schemas.openxmlformats.org/drawingml/2006/main" xmlns:r="http://schemas.openxmlformats.org/officeDocument/2006/relationships" xmlns:p="http://schemas.openxmlformats.org/presentationml/2006/main">
  <p:tag name="NUM" val="4"/>
</p:tagLst>
</file>

<file path=ppt/tags/tag225.xml><?xml version="1.0" encoding="utf-8"?>
<p:tagLst xmlns:a="http://schemas.openxmlformats.org/drawingml/2006/main" xmlns:r="http://schemas.openxmlformats.org/officeDocument/2006/relationships" xmlns:p="http://schemas.openxmlformats.org/presentationml/2006/main">
  <p:tag name="NUM" val="5"/>
</p:tagLst>
</file>

<file path=ppt/tags/tag226.xml><?xml version="1.0" encoding="utf-8"?>
<p:tagLst xmlns:a="http://schemas.openxmlformats.org/drawingml/2006/main" xmlns:r="http://schemas.openxmlformats.org/officeDocument/2006/relationships" xmlns:p="http://schemas.openxmlformats.org/presentationml/2006/main">
  <p:tag name="NUM" val="1"/>
</p:tagLst>
</file>

<file path=ppt/tags/tag227.xml><?xml version="1.0" encoding="utf-8"?>
<p:tagLst xmlns:a="http://schemas.openxmlformats.org/drawingml/2006/main" xmlns:r="http://schemas.openxmlformats.org/officeDocument/2006/relationships" xmlns:p="http://schemas.openxmlformats.org/presentationml/2006/main">
  <p:tag name="NUM" val="2"/>
</p:tagLst>
</file>

<file path=ppt/tags/tag228.xml><?xml version="1.0" encoding="utf-8"?>
<p:tagLst xmlns:a="http://schemas.openxmlformats.org/drawingml/2006/main" xmlns:r="http://schemas.openxmlformats.org/officeDocument/2006/relationships" xmlns:p="http://schemas.openxmlformats.org/presentationml/2006/main">
  <p:tag name="NUM" val="3"/>
</p:tagLst>
</file>

<file path=ppt/tags/tag229.xml><?xml version="1.0" encoding="utf-8"?>
<p:tagLst xmlns:a="http://schemas.openxmlformats.org/drawingml/2006/main" xmlns:r="http://schemas.openxmlformats.org/officeDocument/2006/relationships" xmlns:p="http://schemas.openxmlformats.org/presentationml/2006/main">
  <p:tag name="NUM" val="4"/>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30.xml><?xml version="1.0" encoding="utf-8"?>
<p:tagLst xmlns:a="http://schemas.openxmlformats.org/drawingml/2006/main" xmlns:r="http://schemas.openxmlformats.org/officeDocument/2006/relationships" xmlns:p="http://schemas.openxmlformats.org/presentationml/2006/main">
  <p:tag name="NUM" val="5"/>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5"/>
</p:tagLst>
</file>

<file path=ppt/tags/tag236.xml><?xml version="1.0" encoding="utf-8"?>
<p:tagLst xmlns:a="http://schemas.openxmlformats.org/drawingml/2006/main" xmlns:r="http://schemas.openxmlformats.org/officeDocument/2006/relationships" xmlns:p="http://schemas.openxmlformats.org/presentationml/2006/main">
  <p:tag name="NUM" val="1"/>
</p:tagLst>
</file>

<file path=ppt/tags/tag237.xml><?xml version="1.0" encoding="utf-8"?>
<p:tagLst xmlns:a="http://schemas.openxmlformats.org/drawingml/2006/main" xmlns:r="http://schemas.openxmlformats.org/officeDocument/2006/relationships" xmlns:p="http://schemas.openxmlformats.org/presentationml/2006/main">
  <p:tag name="NUM" val="2"/>
</p:tagLst>
</file>

<file path=ppt/tags/tag238.xml><?xml version="1.0" encoding="utf-8"?>
<p:tagLst xmlns:a="http://schemas.openxmlformats.org/drawingml/2006/main" xmlns:r="http://schemas.openxmlformats.org/officeDocument/2006/relationships" xmlns:p="http://schemas.openxmlformats.org/presentationml/2006/main">
  <p:tag name="NUM" val="3"/>
</p:tagLst>
</file>

<file path=ppt/tags/tag239.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2"/>
</p:tagLst>
</file>

<file path=ppt/tags/tag241.xml><?xml version="1.0" encoding="utf-8"?>
<p:tagLst xmlns:a="http://schemas.openxmlformats.org/drawingml/2006/main" xmlns:r="http://schemas.openxmlformats.org/officeDocument/2006/relationships" xmlns:p="http://schemas.openxmlformats.org/presentationml/2006/main">
  <p:tag name="NUM" val="3"/>
</p:tagLst>
</file>

<file path=ppt/tags/tag242.xml><?xml version="1.0" encoding="utf-8"?>
<p:tagLst xmlns:a="http://schemas.openxmlformats.org/drawingml/2006/main" xmlns:r="http://schemas.openxmlformats.org/officeDocument/2006/relationships" xmlns:p="http://schemas.openxmlformats.org/presentationml/2006/main">
  <p:tag name="NUM" val="4"/>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4"/>
</p:tagLst>
</file>

<file path=ppt/tags/tag261.xml><?xml version="1.0" encoding="utf-8"?>
<p:tagLst xmlns:a="http://schemas.openxmlformats.org/drawingml/2006/main" xmlns:r="http://schemas.openxmlformats.org/officeDocument/2006/relationships" xmlns:p="http://schemas.openxmlformats.org/presentationml/2006/main">
  <p:tag name="NUM" val="15"/>
</p:tagLst>
</file>

<file path=ppt/tags/tag262.xml><?xml version="1.0" encoding="utf-8"?>
<p:tagLst xmlns:a="http://schemas.openxmlformats.org/drawingml/2006/main" xmlns:r="http://schemas.openxmlformats.org/officeDocument/2006/relationships" xmlns:p="http://schemas.openxmlformats.org/presentationml/2006/main">
  <p:tag name="NUM" val="16"/>
</p:tagLst>
</file>

<file path=ppt/tags/tag263.xml><?xml version="1.0" encoding="utf-8"?>
<p:tagLst xmlns:a="http://schemas.openxmlformats.org/drawingml/2006/main" xmlns:r="http://schemas.openxmlformats.org/officeDocument/2006/relationships" xmlns:p="http://schemas.openxmlformats.org/presentationml/2006/main">
  <p:tag name="NUM" val="17"/>
</p:tagLst>
</file>

<file path=ppt/tags/tag264.xml><?xml version="1.0" encoding="utf-8"?>
<p:tagLst xmlns:a="http://schemas.openxmlformats.org/drawingml/2006/main" xmlns:r="http://schemas.openxmlformats.org/officeDocument/2006/relationships" xmlns:p="http://schemas.openxmlformats.org/presentationml/2006/main">
  <p:tag name="NUM" val="18"/>
</p:tagLst>
</file>

<file path=ppt/tags/tag265.xml><?xml version="1.0" encoding="utf-8"?>
<p:tagLst xmlns:a="http://schemas.openxmlformats.org/drawingml/2006/main" xmlns:r="http://schemas.openxmlformats.org/officeDocument/2006/relationships" xmlns:p="http://schemas.openxmlformats.org/presentationml/2006/main">
  <p:tag name="NUM" val="19"/>
</p:tagLst>
</file>

<file path=ppt/tags/tag266.xml><?xml version="1.0" encoding="utf-8"?>
<p:tagLst xmlns:a="http://schemas.openxmlformats.org/drawingml/2006/main" xmlns:r="http://schemas.openxmlformats.org/officeDocument/2006/relationships" xmlns:p="http://schemas.openxmlformats.org/presentationml/2006/main">
  <p:tag name="NUM" val="20"/>
</p:tagLst>
</file>

<file path=ppt/tags/tag267.xml><?xml version="1.0" encoding="utf-8"?>
<p:tagLst xmlns:a="http://schemas.openxmlformats.org/drawingml/2006/main" xmlns:r="http://schemas.openxmlformats.org/officeDocument/2006/relationships" xmlns:p="http://schemas.openxmlformats.org/presentationml/2006/main">
  <p:tag name="NUM" val="21"/>
</p:tagLst>
</file>

<file path=ppt/tags/tag268.xml><?xml version="1.0" encoding="utf-8"?>
<p:tagLst xmlns:a="http://schemas.openxmlformats.org/drawingml/2006/main" xmlns:r="http://schemas.openxmlformats.org/officeDocument/2006/relationships" xmlns:p="http://schemas.openxmlformats.org/presentationml/2006/main">
  <p:tag name="NUM" val="22"/>
</p:tagLst>
</file>

<file path=ppt/tags/tag269.xml><?xml version="1.0" encoding="utf-8"?>
<p:tagLst xmlns:a="http://schemas.openxmlformats.org/drawingml/2006/main" xmlns:r="http://schemas.openxmlformats.org/officeDocument/2006/relationships" xmlns:p="http://schemas.openxmlformats.org/presentationml/2006/main">
  <p:tag name="NUM" val="2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70.xml><?xml version="1.0" encoding="utf-8"?>
<p:tagLst xmlns:a="http://schemas.openxmlformats.org/drawingml/2006/main" xmlns:r="http://schemas.openxmlformats.org/officeDocument/2006/relationships" xmlns:p="http://schemas.openxmlformats.org/presentationml/2006/main">
  <p:tag name="NUM" val="24"/>
</p:tagLst>
</file>

<file path=ppt/tags/tag271.xml><?xml version="1.0" encoding="utf-8"?>
<p:tagLst xmlns:a="http://schemas.openxmlformats.org/drawingml/2006/main" xmlns:r="http://schemas.openxmlformats.org/officeDocument/2006/relationships" xmlns:p="http://schemas.openxmlformats.org/presentationml/2006/main">
  <p:tag name="NUM" val="25"/>
</p:tagLst>
</file>

<file path=ppt/tags/tag272.xml><?xml version="1.0" encoding="utf-8"?>
<p:tagLst xmlns:a="http://schemas.openxmlformats.org/drawingml/2006/main" xmlns:r="http://schemas.openxmlformats.org/officeDocument/2006/relationships" xmlns:p="http://schemas.openxmlformats.org/presentationml/2006/main">
  <p:tag name="NUM" val="26"/>
</p:tagLst>
</file>

<file path=ppt/tags/tag273.xml><?xml version="1.0" encoding="utf-8"?>
<p:tagLst xmlns:a="http://schemas.openxmlformats.org/drawingml/2006/main" xmlns:r="http://schemas.openxmlformats.org/officeDocument/2006/relationships" xmlns:p="http://schemas.openxmlformats.org/presentationml/2006/main">
  <p:tag name="NUM" val="27"/>
</p:tagLst>
</file>

<file path=ppt/tags/tag274.xml><?xml version="1.0" encoding="utf-8"?>
<p:tagLst xmlns:a="http://schemas.openxmlformats.org/drawingml/2006/main" xmlns:r="http://schemas.openxmlformats.org/officeDocument/2006/relationships" xmlns:p="http://schemas.openxmlformats.org/presentationml/2006/main">
  <p:tag name="NUM" val="28"/>
</p:tagLst>
</file>

<file path=ppt/tags/tag275.xml><?xml version="1.0" encoding="utf-8"?>
<p:tagLst xmlns:a="http://schemas.openxmlformats.org/drawingml/2006/main" xmlns:r="http://schemas.openxmlformats.org/officeDocument/2006/relationships" xmlns:p="http://schemas.openxmlformats.org/presentationml/2006/main">
  <p:tag name="NUM" val="29"/>
</p:tagLst>
</file>

<file path=ppt/tags/tag276.xml><?xml version="1.0" encoding="utf-8"?>
<p:tagLst xmlns:a="http://schemas.openxmlformats.org/drawingml/2006/main" xmlns:r="http://schemas.openxmlformats.org/officeDocument/2006/relationships" xmlns:p="http://schemas.openxmlformats.org/presentationml/2006/main">
  <p:tag name="NUM" val="30"/>
</p:tagLst>
</file>

<file path=ppt/tags/tag277.xml><?xml version="1.0" encoding="utf-8"?>
<p:tagLst xmlns:a="http://schemas.openxmlformats.org/drawingml/2006/main" xmlns:r="http://schemas.openxmlformats.org/officeDocument/2006/relationships" xmlns:p="http://schemas.openxmlformats.org/presentationml/2006/main">
  <p:tag name="NUM" val="31"/>
</p:tagLst>
</file>

<file path=ppt/tags/tag278.xml><?xml version="1.0" encoding="utf-8"?>
<p:tagLst xmlns:a="http://schemas.openxmlformats.org/drawingml/2006/main" xmlns:r="http://schemas.openxmlformats.org/officeDocument/2006/relationships" xmlns:p="http://schemas.openxmlformats.org/presentationml/2006/main">
  <p:tag name="NUM" val="32"/>
</p:tagLst>
</file>

<file path=ppt/tags/tag279.xml><?xml version="1.0" encoding="utf-8"?>
<p:tagLst xmlns:a="http://schemas.openxmlformats.org/drawingml/2006/main" xmlns:r="http://schemas.openxmlformats.org/officeDocument/2006/relationships" xmlns:p="http://schemas.openxmlformats.org/presentationml/2006/main">
  <p:tag name="NUM" val="33"/>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80.xml><?xml version="1.0" encoding="utf-8"?>
<p:tagLst xmlns:a="http://schemas.openxmlformats.org/drawingml/2006/main" xmlns:r="http://schemas.openxmlformats.org/officeDocument/2006/relationships" xmlns:p="http://schemas.openxmlformats.org/presentationml/2006/main">
  <p:tag name="NUM" val="34"/>
</p:tagLst>
</file>

<file path=ppt/tags/tag281.xml><?xml version="1.0" encoding="utf-8"?>
<p:tagLst xmlns:a="http://schemas.openxmlformats.org/drawingml/2006/main" xmlns:r="http://schemas.openxmlformats.org/officeDocument/2006/relationships" xmlns:p="http://schemas.openxmlformats.org/presentationml/2006/main">
  <p:tag name="NUM" val="35"/>
</p:tagLst>
</file>

<file path=ppt/tags/tag282.xml><?xml version="1.0" encoding="utf-8"?>
<p:tagLst xmlns:a="http://schemas.openxmlformats.org/drawingml/2006/main" xmlns:r="http://schemas.openxmlformats.org/officeDocument/2006/relationships" xmlns:p="http://schemas.openxmlformats.org/presentationml/2006/main">
  <p:tag name="NUM" val="1"/>
</p:tagLst>
</file>

<file path=ppt/tags/tag283.xml><?xml version="1.0" encoding="utf-8"?>
<p:tagLst xmlns:a="http://schemas.openxmlformats.org/drawingml/2006/main" xmlns:r="http://schemas.openxmlformats.org/officeDocument/2006/relationships" xmlns:p="http://schemas.openxmlformats.org/presentationml/2006/main">
  <p:tag name="NUM" val="2"/>
</p:tagLst>
</file>

<file path=ppt/tags/tag284.xml><?xml version="1.0" encoding="utf-8"?>
<p:tagLst xmlns:a="http://schemas.openxmlformats.org/drawingml/2006/main" xmlns:r="http://schemas.openxmlformats.org/officeDocument/2006/relationships" xmlns:p="http://schemas.openxmlformats.org/presentationml/2006/main">
  <p:tag name="NUM" val="3"/>
</p:tagLst>
</file>

<file path=ppt/tags/tag285.xml><?xml version="1.0" encoding="utf-8"?>
<p:tagLst xmlns:a="http://schemas.openxmlformats.org/drawingml/2006/main" xmlns:r="http://schemas.openxmlformats.org/officeDocument/2006/relationships" xmlns:p="http://schemas.openxmlformats.org/presentationml/2006/main">
  <p:tag name="NUM" val="4"/>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3"/>
</p:tagLst>
</file>

<file path=ppt/tags/tag44.xml><?xml version="1.0" encoding="utf-8"?>
<p:tagLst xmlns:a="http://schemas.openxmlformats.org/drawingml/2006/main" xmlns:r="http://schemas.openxmlformats.org/officeDocument/2006/relationships" xmlns:p="http://schemas.openxmlformats.org/presentationml/2006/main">
  <p:tag name="NUM" val="4"/>
</p:tagLst>
</file>

<file path=ppt/tags/tag45.xml><?xml version="1.0" encoding="utf-8"?>
<p:tagLst xmlns:a="http://schemas.openxmlformats.org/drawingml/2006/main" xmlns:r="http://schemas.openxmlformats.org/officeDocument/2006/relationships" xmlns:p="http://schemas.openxmlformats.org/presentationml/2006/main">
  <p:tag name="NUM" val="5"/>
</p:tagLst>
</file>

<file path=ppt/tags/tag46.xml><?xml version="1.0" encoding="utf-8"?>
<p:tagLst xmlns:a="http://schemas.openxmlformats.org/drawingml/2006/main" xmlns:r="http://schemas.openxmlformats.org/officeDocument/2006/relationships" xmlns:p="http://schemas.openxmlformats.org/presentationml/2006/main">
  <p:tag name="NUM" val="6"/>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3"/>
</p:tagLst>
</file>

<file path=ppt/tags/tag58.xml><?xml version="1.0" encoding="utf-8"?>
<p:tagLst xmlns:a="http://schemas.openxmlformats.org/drawingml/2006/main" xmlns:r="http://schemas.openxmlformats.org/officeDocument/2006/relationships" xmlns:p="http://schemas.openxmlformats.org/presentationml/2006/main">
  <p:tag name="NUM" val="4"/>
</p:tagLst>
</file>

<file path=ppt/tags/tag59.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6"/>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5"/>
</p:tagLst>
</file>

<file path=ppt/tags/tag66.xml><?xml version="1.0" encoding="utf-8"?>
<p:tagLst xmlns:a="http://schemas.openxmlformats.org/drawingml/2006/main" xmlns:r="http://schemas.openxmlformats.org/officeDocument/2006/relationships" xmlns:p="http://schemas.openxmlformats.org/presentationml/2006/main">
  <p:tag name="NUM" val="6"/>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5"/>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7"/>
</p:tagLst>
</file>

<file path=ppt/tags/tag84.xml><?xml version="1.0" encoding="utf-8"?>
<p:tagLst xmlns:a="http://schemas.openxmlformats.org/drawingml/2006/main" xmlns:r="http://schemas.openxmlformats.org/officeDocument/2006/relationships" xmlns:p="http://schemas.openxmlformats.org/presentationml/2006/main">
  <p:tag name="NUM" val="8"/>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3"/>
</p:tagLst>
</file>

<file path=ppt/tags/tag95.xml><?xml version="1.0" encoding="utf-8"?>
<p:tagLst xmlns:a="http://schemas.openxmlformats.org/drawingml/2006/main" xmlns:r="http://schemas.openxmlformats.org/officeDocument/2006/relationships" xmlns:p="http://schemas.openxmlformats.org/presentationml/2006/main">
  <p:tag name="NUM" val="4"/>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2503</TotalTime>
  <Words>2888</Words>
  <Application>Microsoft Office PowerPoint</Application>
  <PresentationFormat>Grand écran</PresentationFormat>
  <Paragraphs>445</Paragraphs>
  <Slides>45</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45</vt:i4>
      </vt:variant>
    </vt:vector>
  </HeadingPairs>
  <TitlesOfParts>
    <vt:vector size="51" baseType="lpstr">
      <vt:lpstr>Arial</vt:lpstr>
      <vt:lpstr>Arial Black</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VOUS AVEZ DES QUESTIONS OU DES COMMENTAIRES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Charest</dc:creator>
  <cp:lastModifiedBy>Municipalité St-Ulric</cp:lastModifiedBy>
  <cp:revision>126</cp:revision>
  <dcterms:created xsi:type="dcterms:W3CDTF">2021-01-12T15:37:25Z</dcterms:created>
  <dcterms:modified xsi:type="dcterms:W3CDTF">2023-06-12T13:55:24Z</dcterms:modified>
</cp:coreProperties>
</file>